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77" r:id="rId5"/>
    <p:sldId id="274" r:id="rId6"/>
    <p:sldId id="264" r:id="rId7"/>
    <p:sldId id="275" r:id="rId8"/>
    <p:sldId id="278" r:id="rId9"/>
    <p:sldId id="276" r:id="rId10"/>
    <p:sldId id="273" r:id="rId11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6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6F8874-A43B-4133-82F4-86349206AF80}" type="doc">
      <dgm:prSet loTypeId="urn:microsoft.com/office/officeart/2005/8/layout/lProcess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AC4C4AF-BB37-4D93-BED4-605F55C4B7D2}">
      <dgm:prSet phldrT="[Текст]" custT="1"/>
      <dgm:spPr/>
      <dgm:t>
        <a:bodyPr/>
        <a:lstStyle/>
        <a:p>
          <a:r>
            <a:rPr lang="ru-RU" sz="1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Технологии сохранения и стимулирования здоровья</a:t>
          </a:r>
        </a:p>
      </dgm:t>
    </dgm:pt>
    <dgm:pt modelId="{AB177EBF-D19A-44EC-90FA-61AD413C8252}" type="parTrans" cxnId="{5216A7DE-3030-4B25-A974-9B3A73F2464F}">
      <dgm:prSet/>
      <dgm:spPr/>
      <dgm:t>
        <a:bodyPr/>
        <a:lstStyle/>
        <a:p>
          <a:endParaRPr lang="ru-RU"/>
        </a:p>
      </dgm:t>
    </dgm:pt>
    <dgm:pt modelId="{34FA34FB-2591-4031-ACB2-6B766735B58D}" type="sibTrans" cxnId="{5216A7DE-3030-4B25-A974-9B3A73F2464F}">
      <dgm:prSet/>
      <dgm:spPr/>
      <dgm:t>
        <a:bodyPr/>
        <a:lstStyle/>
        <a:p>
          <a:endParaRPr lang="ru-RU"/>
        </a:p>
      </dgm:t>
    </dgm:pt>
    <dgm:pt modelId="{3A85528A-9BAD-479E-8DD4-DB32FC317F40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-динамические паузы;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-подвижные, спортивные игры;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-гимнастика для глаз;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-пальчиковая гимнастика;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-дыхательная гимнастика;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-гимнастика пробуждения;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-закаливающие процедуры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-ходьба по «дорожке здоровья»</a:t>
          </a:r>
        </a:p>
      </dgm:t>
    </dgm:pt>
    <dgm:pt modelId="{AB9436C6-22B7-4D4D-8AC2-19B3927D758C}" type="parTrans" cxnId="{0E5EE1D4-4363-49D6-9F88-EE84C0F3886E}">
      <dgm:prSet/>
      <dgm:spPr/>
      <dgm:t>
        <a:bodyPr/>
        <a:lstStyle/>
        <a:p>
          <a:endParaRPr lang="ru-RU"/>
        </a:p>
      </dgm:t>
    </dgm:pt>
    <dgm:pt modelId="{C3FF7AB5-546A-4D8E-B947-26243153AF89}" type="sibTrans" cxnId="{0E5EE1D4-4363-49D6-9F88-EE84C0F3886E}">
      <dgm:prSet/>
      <dgm:spPr/>
      <dgm:t>
        <a:bodyPr/>
        <a:lstStyle/>
        <a:p>
          <a:endParaRPr lang="ru-RU"/>
        </a:p>
      </dgm:t>
    </dgm:pt>
    <dgm:pt modelId="{437C8017-9109-4E90-87E5-43D0F48359EA}">
      <dgm:prSet phldrT="[Текст]" custT="1"/>
      <dgm:spPr/>
      <dgm:t>
        <a:bodyPr/>
        <a:lstStyle/>
        <a:p>
          <a:r>
            <a:rPr lang="ru-RU" sz="1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Технологии обучения ЗОЖ</a:t>
          </a:r>
        </a:p>
      </dgm:t>
    </dgm:pt>
    <dgm:pt modelId="{D8220624-114C-4FB2-AF91-E02C977E27D9}" type="parTrans" cxnId="{10E3EB7D-3FD4-42C9-8854-A795DDD897DE}">
      <dgm:prSet/>
      <dgm:spPr/>
      <dgm:t>
        <a:bodyPr/>
        <a:lstStyle/>
        <a:p>
          <a:endParaRPr lang="ru-RU"/>
        </a:p>
      </dgm:t>
    </dgm:pt>
    <dgm:pt modelId="{C170932A-AE0D-42C7-9A7F-8D4EBF886FEB}" type="sibTrans" cxnId="{10E3EB7D-3FD4-42C9-8854-A795DDD897DE}">
      <dgm:prSet/>
      <dgm:spPr/>
      <dgm:t>
        <a:bodyPr/>
        <a:lstStyle/>
        <a:p>
          <a:endParaRPr lang="ru-RU"/>
        </a:p>
      </dgm:t>
    </dgm:pt>
    <dgm:pt modelId="{A96D4199-572F-4EB9-BD30-44D549DB65EE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-занятия по физической культуре (сюжетные, занятия-путешествия);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-коммуникативные игры;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-дни здоровья;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-самомассаж;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-точечный массаж</a:t>
          </a:r>
        </a:p>
      </dgm:t>
    </dgm:pt>
    <dgm:pt modelId="{FDABFD8E-EB65-4416-A875-6BFE6AC32C7E}" type="parTrans" cxnId="{765B0831-5028-46CE-ADB0-F3944CE65C9B}">
      <dgm:prSet/>
      <dgm:spPr/>
      <dgm:t>
        <a:bodyPr/>
        <a:lstStyle/>
        <a:p>
          <a:endParaRPr lang="ru-RU"/>
        </a:p>
      </dgm:t>
    </dgm:pt>
    <dgm:pt modelId="{3186F1B7-3AE6-457C-AD18-E7039EDFCCA3}" type="sibTrans" cxnId="{765B0831-5028-46CE-ADB0-F3944CE65C9B}">
      <dgm:prSet/>
      <dgm:spPr/>
      <dgm:t>
        <a:bodyPr/>
        <a:lstStyle/>
        <a:p>
          <a:endParaRPr lang="ru-RU"/>
        </a:p>
      </dgm:t>
    </dgm:pt>
    <dgm:pt modelId="{06D4928B-7123-4164-96A0-8418E28700A6}">
      <dgm:prSet phldrT="[Текст]" custT="1"/>
      <dgm:spPr/>
      <dgm:t>
        <a:bodyPr/>
        <a:lstStyle/>
        <a:p>
          <a:r>
            <a:rPr lang="ru-RU" sz="1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Коррекционные технологии</a:t>
          </a:r>
        </a:p>
      </dgm:t>
    </dgm:pt>
    <dgm:pt modelId="{FE67CCA6-FF98-4AAF-B0E9-B4645C01FBB4}" type="parTrans" cxnId="{87114C2E-5DFF-4914-A1FA-FE1EB07F98E2}">
      <dgm:prSet/>
      <dgm:spPr/>
      <dgm:t>
        <a:bodyPr/>
        <a:lstStyle/>
        <a:p>
          <a:endParaRPr lang="ru-RU"/>
        </a:p>
      </dgm:t>
    </dgm:pt>
    <dgm:pt modelId="{BA2B51F9-E079-4A4B-8176-5A39CB018883}" type="sibTrans" cxnId="{87114C2E-5DFF-4914-A1FA-FE1EB07F98E2}">
      <dgm:prSet/>
      <dgm:spPr/>
      <dgm:t>
        <a:bodyPr/>
        <a:lstStyle/>
        <a:p>
          <a:endParaRPr lang="ru-RU"/>
        </a:p>
      </dgm:t>
    </dgm:pt>
    <dgm:pt modelId="{96DC3DD9-A51D-46A8-9AD8-1DCCCC7E9FC5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-арт-терапия (коррекция творчеством);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-технология музыкального воздействия;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-сказкотерапия;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-цветотерапия;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-песочная терапия.</a:t>
          </a:r>
        </a:p>
        <a:p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9FD503-02A6-4F80-A4E5-39B093D7CD1D}" type="parTrans" cxnId="{969E6256-BE59-4FCB-B86C-889FA357B3DE}">
      <dgm:prSet/>
      <dgm:spPr/>
      <dgm:t>
        <a:bodyPr/>
        <a:lstStyle/>
        <a:p>
          <a:endParaRPr lang="ru-RU"/>
        </a:p>
      </dgm:t>
    </dgm:pt>
    <dgm:pt modelId="{0162C266-DB96-4B27-BDE8-B64F98D4C45D}" type="sibTrans" cxnId="{969E6256-BE59-4FCB-B86C-889FA357B3DE}">
      <dgm:prSet/>
      <dgm:spPr/>
      <dgm:t>
        <a:bodyPr/>
        <a:lstStyle/>
        <a:p>
          <a:endParaRPr lang="ru-RU"/>
        </a:p>
      </dgm:t>
    </dgm:pt>
    <dgm:pt modelId="{DD6B9025-DB67-448E-93F5-B2243BD2C46E}" type="pres">
      <dgm:prSet presAssocID="{1B6F8874-A43B-4133-82F4-86349206AF80}" presName="theList" presStyleCnt="0">
        <dgm:presLayoutVars>
          <dgm:dir/>
          <dgm:animLvl val="lvl"/>
          <dgm:resizeHandles val="exact"/>
        </dgm:presLayoutVars>
      </dgm:prSet>
      <dgm:spPr/>
    </dgm:pt>
    <dgm:pt modelId="{265C023F-3593-4173-A2A0-B5E297CCD23B}" type="pres">
      <dgm:prSet presAssocID="{DAC4C4AF-BB37-4D93-BED4-605F55C4B7D2}" presName="compNode" presStyleCnt="0"/>
      <dgm:spPr/>
    </dgm:pt>
    <dgm:pt modelId="{8AA7CEEF-B449-42A6-8675-BA93BCDCAC40}" type="pres">
      <dgm:prSet presAssocID="{DAC4C4AF-BB37-4D93-BED4-605F55C4B7D2}" presName="aNode" presStyleLbl="bgShp" presStyleIdx="0" presStyleCnt="3"/>
      <dgm:spPr/>
    </dgm:pt>
    <dgm:pt modelId="{6B88913A-AF0B-421A-9FC0-BBDCC5FA4363}" type="pres">
      <dgm:prSet presAssocID="{DAC4C4AF-BB37-4D93-BED4-605F55C4B7D2}" presName="textNode" presStyleLbl="bgShp" presStyleIdx="0" presStyleCnt="3"/>
      <dgm:spPr/>
    </dgm:pt>
    <dgm:pt modelId="{341D73AA-9F0F-4BA7-8895-C33EB5F00CE1}" type="pres">
      <dgm:prSet presAssocID="{DAC4C4AF-BB37-4D93-BED4-605F55C4B7D2}" presName="compChildNode" presStyleCnt="0"/>
      <dgm:spPr/>
    </dgm:pt>
    <dgm:pt modelId="{AFEA8A20-F7E6-4E62-BFBF-C9C9D898C560}" type="pres">
      <dgm:prSet presAssocID="{DAC4C4AF-BB37-4D93-BED4-605F55C4B7D2}" presName="theInnerList" presStyleCnt="0"/>
      <dgm:spPr/>
    </dgm:pt>
    <dgm:pt modelId="{71A61B23-3DDE-4A1C-A2F6-88D91DDDCB5D}" type="pres">
      <dgm:prSet presAssocID="{3A85528A-9BAD-479E-8DD4-DB32FC317F40}" presName="childNode" presStyleLbl="node1" presStyleIdx="0" presStyleCnt="3" custScaleX="111852" custScaleY="111143">
        <dgm:presLayoutVars>
          <dgm:bulletEnabled val="1"/>
        </dgm:presLayoutVars>
      </dgm:prSet>
      <dgm:spPr/>
    </dgm:pt>
    <dgm:pt modelId="{0532F253-1249-4BF2-BABA-1565F200CEA2}" type="pres">
      <dgm:prSet presAssocID="{DAC4C4AF-BB37-4D93-BED4-605F55C4B7D2}" presName="aSpace" presStyleCnt="0"/>
      <dgm:spPr/>
    </dgm:pt>
    <dgm:pt modelId="{429220E4-8F03-4833-A1E6-CEC262F862F7}" type="pres">
      <dgm:prSet presAssocID="{437C8017-9109-4E90-87E5-43D0F48359EA}" presName="compNode" presStyleCnt="0"/>
      <dgm:spPr/>
    </dgm:pt>
    <dgm:pt modelId="{3282E9DC-10F5-4EB5-88A3-716F2053D6CF}" type="pres">
      <dgm:prSet presAssocID="{437C8017-9109-4E90-87E5-43D0F48359EA}" presName="aNode" presStyleLbl="bgShp" presStyleIdx="1" presStyleCnt="3"/>
      <dgm:spPr/>
    </dgm:pt>
    <dgm:pt modelId="{EFEA036B-1299-4E53-8D4B-72404CAE7419}" type="pres">
      <dgm:prSet presAssocID="{437C8017-9109-4E90-87E5-43D0F48359EA}" presName="textNode" presStyleLbl="bgShp" presStyleIdx="1" presStyleCnt="3"/>
      <dgm:spPr/>
    </dgm:pt>
    <dgm:pt modelId="{EF1F9ECC-C042-4438-B502-FADE6A3E4DC9}" type="pres">
      <dgm:prSet presAssocID="{437C8017-9109-4E90-87E5-43D0F48359EA}" presName="compChildNode" presStyleCnt="0"/>
      <dgm:spPr/>
    </dgm:pt>
    <dgm:pt modelId="{C6D8B632-7EAF-449D-934D-39CA900F52BB}" type="pres">
      <dgm:prSet presAssocID="{437C8017-9109-4E90-87E5-43D0F48359EA}" presName="theInnerList" presStyleCnt="0"/>
      <dgm:spPr/>
    </dgm:pt>
    <dgm:pt modelId="{D0FCCF44-C7D8-46E4-994D-42639214D9AF}" type="pres">
      <dgm:prSet presAssocID="{A96D4199-572F-4EB9-BD30-44D549DB65EE}" presName="childNode" presStyleLbl="node1" presStyleIdx="1" presStyleCnt="3" custScaleX="112070" custScaleY="106599">
        <dgm:presLayoutVars>
          <dgm:bulletEnabled val="1"/>
        </dgm:presLayoutVars>
      </dgm:prSet>
      <dgm:spPr/>
    </dgm:pt>
    <dgm:pt modelId="{6FD4FC9D-6640-405C-A87A-D190D6C51FF2}" type="pres">
      <dgm:prSet presAssocID="{437C8017-9109-4E90-87E5-43D0F48359EA}" presName="aSpace" presStyleCnt="0"/>
      <dgm:spPr/>
    </dgm:pt>
    <dgm:pt modelId="{F28DAC56-78D1-47A0-A8EE-76201AE8B074}" type="pres">
      <dgm:prSet presAssocID="{06D4928B-7123-4164-96A0-8418E28700A6}" presName="compNode" presStyleCnt="0"/>
      <dgm:spPr/>
    </dgm:pt>
    <dgm:pt modelId="{F3DC16BE-1767-42F5-BE1C-11451F582B91}" type="pres">
      <dgm:prSet presAssocID="{06D4928B-7123-4164-96A0-8418E28700A6}" presName="aNode" presStyleLbl="bgShp" presStyleIdx="2" presStyleCnt="3"/>
      <dgm:spPr/>
    </dgm:pt>
    <dgm:pt modelId="{8BD1F0B9-6D0A-457C-A826-E585D3BC3461}" type="pres">
      <dgm:prSet presAssocID="{06D4928B-7123-4164-96A0-8418E28700A6}" presName="textNode" presStyleLbl="bgShp" presStyleIdx="2" presStyleCnt="3"/>
      <dgm:spPr/>
    </dgm:pt>
    <dgm:pt modelId="{81F1CA25-CB55-49B6-B177-CA608ACFFD2A}" type="pres">
      <dgm:prSet presAssocID="{06D4928B-7123-4164-96A0-8418E28700A6}" presName="compChildNode" presStyleCnt="0"/>
      <dgm:spPr/>
    </dgm:pt>
    <dgm:pt modelId="{6D26F67A-7F2A-4603-8316-1979BC7BC4C5}" type="pres">
      <dgm:prSet presAssocID="{06D4928B-7123-4164-96A0-8418E28700A6}" presName="theInnerList" presStyleCnt="0"/>
      <dgm:spPr/>
    </dgm:pt>
    <dgm:pt modelId="{2A171BD1-E7DF-486A-AD78-AEC31D15E938}" type="pres">
      <dgm:prSet presAssocID="{96DC3DD9-A51D-46A8-9AD8-1DCCCC7E9FC5}" presName="childNode" presStyleLbl="node1" presStyleIdx="2" presStyleCnt="3" custScaleX="124660" custScaleY="115309">
        <dgm:presLayoutVars>
          <dgm:bulletEnabled val="1"/>
        </dgm:presLayoutVars>
      </dgm:prSet>
      <dgm:spPr/>
    </dgm:pt>
  </dgm:ptLst>
  <dgm:cxnLst>
    <dgm:cxn modelId="{9540E725-4406-4D55-9930-BF8FF075188D}" type="presOf" srcId="{1B6F8874-A43B-4133-82F4-86349206AF80}" destId="{DD6B9025-DB67-448E-93F5-B2243BD2C46E}" srcOrd="0" destOrd="0" presId="urn:microsoft.com/office/officeart/2005/8/layout/lProcess2"/>
    <dgm:cxn modelId="{87114C2E-5DFF-4914-A1FA-FE1EB07F98E2}" srcId="{1B6F8874-A43B-4133-82F4-86349206AF80}" destId="{06D4928B-7123-4164-96A0-8418E28700A6}" srcOrd="2" destOrd="0" parTransId="{FE67CCA6-FF98-4AAF-B0E9-B4645C01FBB4}" sibTransId="{BA2B51F9-E079-4A4B-8176-5A39CB018883}"/>
    <dgm:cxn modelId="{765B0831-5028-46CE-ADB0-F3944CE65C9B}" srcId="{437C8017-9109-4E90-87E5-43D0F48359EA}" destId="{A96D4199-572F-4EB9-BD30-44D549DB65EE}" srcOrd="0" destOrd="0" parTransId="{FDABFD8E-EB65-4416-A875-6BFE6AC32C7E}" sibTransId="{3186F1B7-3AE6-457C-AD18-E7039EDFCCA3}"/>
    <dgm:cxn modelId="{5C65D55D-9B27-4DF7-97C4-58C43ED4F446}" type="presOf" srcId="{DAC4C4AF-BB37-4D93-BED4-605F55C4B7D2}" destId="{8AA7CEEF-B449-42A6-8675-BA93BCDCAC40}" srcOrd="0" destOrd="0" presId="urn:microsoft.com/office/officeart/2005/8/layout/lProcess2"/>
    <dgm:cxn modelId="{9F4F1F5F-E901-46CC-BA90-96DF4A2F3A8C}" type="presOf" srcId="{06D4928B-7123-4164-96A0-8418E28700A6}" destId="{8BD1F0B9-6D0A-457C-A826-E585D3BC3461}" srcOrd="1" destOrd="0" presId="urn:microsoft.com/office/officeart/2005/8/layout/lProcess2"/>
    <dgm:cxn modelId="{BDDCC66F-C22A-441F-9E50-4C1926CDE40B}" type="presOf" srcId="{06D4928B-7123-4164-96A0-8418E28700A6}" destId="{F3DC16BE-1767-42F5-BE1C-11451F582B91}" srcOrd="0" destOrd="0" presId="urn:microsoft.com/office/officeart/2005/8/layout/lProcess2"/>
    <dgm:cxn modelId="{969E6256-BE59-4FCB-B86C-889FA357B3DE}" srcId="{06D4928B-7123-4164-96A0-8418E28700A6}" destId="{96DC3DD9-A51D-46A8-9AD8-1DCCCC7E9FC5}" srcOrd="0" destOrd="0" parTransId="{C29FD503-02A6-4F80-A4E5-39B093D7CD1D}" sibTransId="{0162C266-DB96-4B27-BDE8-B64F98D4C45D}"/>
    <dgm:cxn modelId="{E8AD6077-D292-4136-807D-707A2B9D9191}" type="presOf" srcId="{3A85528A-9BAD-479E-8DD4-DB32FC317F40}" destId="{71A61B23-3DDE-4A1C-A2F6-88D91DDDCB5D}" srcOrd="0" destOrd="0" presId="urn:microsoft.com/office/officeart/2005/8/layout/lProcess2"/>
    <dgm:cxn modelId="{10E3EB7D-3FD4-42C9-8854-A795DDD897DE}" srcId="{1B6F8874-A43B-4133-82F4-86349206AF80}" destId="{437C8017-9109-4E90-87E5-43D0F48359EA}" srcOrd="1" destOrd="0" parTransId="{D8220624-114C-4FB2-AF91-E02C977E27D9}" sibTransId="{C170932A-AE0D-42C7-9A7F-8D4EBF886FEB}"/>
    <dgm:cxn modelId="{48A01E7F-981C-4A3E-8A65-CFFB4021EC76}" type="presOf" srcId="{437C8017-9109-4E90-87E5-43D0F48359EA}" destId="{EFEA036B-1299-4E53-8D4B-72404CAE7419}" srcOrd="1" destOrd="0" presId="urn:microsoft.com/office/officeart/2005/8/layout/lProcess2"/>
    <dgm:cxn modelId="{5557EF84-D2F5-4E95-9307-F187E3EC9C26}" type="presOf" srcId="{437C8017-9109-4E90-87E5-43D0F48359EA}" destId="{3282E9DC-10F5-4EB5-88A3-716F2053D6CF}" srcOrd="0" destOrd="0" presId="urn:microsoft.com/office/officeart/2005/8/layout/lProcess2"/>
    <dgm:cxn modelId="{19C5BA99-DA40-48F9-8D51-D7550809D9E0}" type="presOf" srcId="{96DC3DD9-A51D-46A8-9AD8-1DCCCC7E9FC5}" destId="{2A171BD1-E7DF-486A-AD78-AEC31D15E938}" srcOrd="0" destOrd="0" presId="urn:microsoft.com/office/officeart/2005/8/layout/lProcess2"/>
    <dgm:cxn modelId="{5C05FCB6-25DF-4EB8-BC48-4B599AAB9816}" type="presOf" srcId="{DAC4C4AF-BB37-4D93-BED4-605F55C4B7D2}" destId="{6B88913A-AF0B-421A-9FC0-BBDCC5FA4363}" srcOrd="1" destOrd="0" presId="urn:microsoft.com/office/officeart/2005/8/layout/lProcess2"/>
    <dgm:cxn modelId="{816361C8-D9E8-48BC-9149-679EC6277696}" type="presOf" srcId="{A96D4199-572F-4EB9-BD30-44D549DB65EE}" destId="{D0FCCF44-C7D8-46E4-994D-42639214D9AF}" srcOrd="0" destOrd="0" presId="urn:microsoft.com/office/officeart/2005/8/layout/lProcess2"/>
    <dgm:cxn modelId="{0E5EE1D4-4363-49D6-9F88-EE84C0F3886E}" srcId="{DAC4C4AF-BB37-4D93-BED4-605F55C4B7D2}" destId="{3A85528A-9BAD-479E-8DD4-DB32FC317F40}" srcOrd="0" destOrd="0" parTransId="{AB9436C6-22B7-4D4D-8AC2-19B3927D758C}" sibTransId="{C3FF7AB5-546A-4D8E-B947-26243153AF89}"/>
    <dgm:cxn modelId="{5216A7DE-3030-4B25-A974-9B3A73F2464F}" srcId="{1B6F8874-A43B-4133-82F4-86349206AF80}" destId="{DAC4C4AF-BB37-4D93-BED4-605F55C4B7D2}" srcOrd="0" destOrd="0" parTransId="{AB177EBF-D19A-44EC-90FA-61AD413C8252}" sibTransId="{34FA34FB-2591-4031-ACB2-6B766735B58D}"/>
    <dgm:cxn modelId="{1162EE2D-2247-4EEF-A2A7-4E229215A7FC}" type="presParOf" srcId="{DD6B9025-DB67-448E-93F5-B2243BD2C46E}" destId="{265C023F-3593-4173-A2A0-B5E297CCD23B}" srcOrd="0" destOrd="0" presId="urn:microsoft.com/office/officeart/2005/8/layout/lProcess2"/>
    <dgm:cxn modelId="{1B718907-BAC6-4986-B52D-43C8B30981AE}" type="presParOf" srcId="{265C023F-3593-4173-A2A0-B5E297CCD23B}" destId="{8AA7CEEF-B449-42A6-8675-BA93BCDCAC40}" srcOrd="0" destOrd="0" presId="urn:microsoft.com/office/officeart/2005/8/layout/lProcess2"/>
    <dgm:cxn modelId="{8CA52108-12B0-444C-9D9E-3361CE3518AB}" type="presParOf" srcId="{265C023F-3593-4173-A2A0-B5E297CCD23B}" destId="{6B88913A-AF0B-421A-9FC0-BBDCC5FA4363}" srcOrd="1" destOrd="0" presId="urn:microsoft.com/office/officeart/2005/8/layout/lProcess2"/>
    <dgm:cxn modelId="{291497D1-D927-482F-9E92-74C467ECDC10}" type="presParOf" srcId="{265C023F-3593-4173-A2A0-B5E297CCD23B}" destId="{341D73AA-9F0F-4BA7-8895-C33EB5F00CE1}" srcOrd="2" destOrd="0" presId="urn:microsoft.com/office/officeart/2005/8/layout/lProcess2"/>
    <dgm:cxn modelId="{EE559C17-649F-42C6-BD8D-F320CC316734}" type="presParOf" srcId="{341D73AA-9F0F-4BA7-8895-C33EB5F00CE1}" destId="{AFEA8A20-F7E6-4E62-BFBF-C9C9D898C560}" srcOrd="0" destOrd="0" presId="urn:microsoft.com/office/officeart/2005/8/layout/lProcess2"/>
    <dgm:cxn modelId="{60458546-5704-45F0-83B6-8F882BD4762E}" type="presParOf" srcId="{AFEA8A20-F7E6-4E62-BFBF-C9C9D898C560}" destId="{71A61B23-3DDE-4A1C-A2F6-88D91DDDCB5D}" srcOrd="0" destOrd="0" presId="urn:microsoft.com/office/officeart/2005/8/layout/lProcess2"/>
    <dgm:cxn modelId="{2E2BBA17-B3D6-40EE-9ADF-52D2F8149B7E}" type="presParOf" srcId="{DD6B9025-DB67-448E-93F5-B2243BD2C46E}" destId="{0532F253-1249-4BF2-BABA-1565F200CEA2}" srcOrd="1" destOrd="0" presId="urn:microsoft.com/office/officeart/2005/8/layout/lProcess2"/>
    <dgm:cxn modelId="{9E9B8E68-55E5-4BE2-9D2F-0B6CE0F6E986}" type="presParOf" srcId="{DD6B9025-DB67-448E-93F5-B2243BD2C46E}" destId="{429220E4-8F03-4833-A1E6-CEC262F862F7}" srcOrd="2" destOrd="0" presId="urn:microsoft.com/office/officeart/2005/8/layout/lProcess2"/>
    <dgm:cxn modelId="{F5F6FA93-7577-4D2A-8D72-71F402CB161F}" type="presParOf" srcId="{429220E4-8F03-4833-A1E6-CEC262F862F7}" destId="{3282E9DC-10F5-4EB5-88A3-716F2053D6CF}" srcOrd="0" destOrd="0" presId="urn:microsoft.com/office/officeart/2005/8/layout/lProcess2"/>
    <dgm:cxn modelId="{EA6399B1-9B20-43FD-8FB9-DDA4F127C585}" type="presParOf" srcId="{429220E4-8F03-4833-A1E6-CEC262F862F7}" destId="{EFEA036B-1299-4E53-8D4B-72404CAE7419}" srcOrd="1" destOrd="0" presId="urn:microsoft.com/office/officeart/2005/8/layout/lProcess2"/>
    <dgm:cxn modelId="{5103F187-8705-4B9C-8456-6E28DC0BD20B}" type="presParOf" srcId="{429220E4-8F03-4833-A1E6-CEC262F862F7}" destId="{EF1F9ECC-C042-4438-B502-FADE6A3E4DC9}" srcOrd="2" destOrd="0" presId="urn:microsoft.com/office/officeart/2005/8/layout/lProcess2"/>
    <dgm:cxn modelId="{7EE185D9-1AA6-4F7A-AD6A-74F8F4A8E107}" type="presParOf" srcId="{EF1F9ECC-C042-4438-B502-FADE6A3E4DC9}" destId="{C6D8B632-7EAF-449D-934D-39CA900F52BB}" srcOrd="0" destOrd="0" presId="urn:microsoft.com/office/officeart/2005/8/layout/lProcess2"/>
    <dgm:cxn modelId="{0953DE19-AA07-41DE-B114-DB6769565D57}" type="presParOf" srcId="{C6D8B632-7EAF-449D-934D-39CA900F52BB}" destId="{D0FCCF44-C7D8-46E4-994D-42639214D9AF}" srcOrd="0" destOrd="0" presId="urn:microsoft.com/office/officeart/2005/8/layout/lProcess2"/>
    <dgm:cxn modelId="{EF047F5E-860B-42AB-AF98-66421F872198}" type="presParOf" srcId="{DD6B9025-DB67-448E-93F5-B2243BD2C46E}" destId="{6FD4FC9D-6640-405C-A87A-D190D6C51FF2}" srcOrd="3" destOrd="0" presId="urn:microsoft.com/office/officeart/2005/8/layout/lProcess2"/>
    <dgm:cxn modelId="{D9D37DA8-5C33-43AF-A099-BEDDE6BB41F8}" type="presParOf" srcId="{DD6B9025-DB67-448E-93F5-B2243BD2C46E}" destId="{F28DAC56-78D1-47A0-A8EE-76201AE8B074}" srcOrd="4" destOrd="0" presId="urn:microsoft.com/office/officeart/2005/8/layout/lProcess2"/>
    <dgm:cxn modelId="{E378C0D0-AD2C-4D11-AE79-2AE01C92AE99}" type="presParOf" srcId="{F28DAC56-78D1-47A0-A8EE-76201AE8B074}" destId="{F3DC16BE-1767-42F5-BE1C-11451F582B91}" srcOrd="0" destOrd="0" presId="urn:microsoft.com/office/officeart/2005/8/layout/lProcess2"/>
    <dgm:cxn modelId="{1C68DED5-AD8E-4E4F-9599-9AFE41963147}" type="presParOf" srcId="{F28DAC56-78D1-47A0-A8EE-76201AE8B074}" destId="{8BD1F0B9-6D0A-457C-A826-E585D3BC3461}" srcOrd="1" destOrd="0" presId="urn:microsoft.com/office/officeart/2005/8/layout/lProcess2"/>
    <dgm:cxn modelId="{16181998-7B31-4108-81D1-7594055187EC}" type="presParOf" srcId="{F28DAC56-78D1-47A0-A8EE-76201AE8B074}" destId="{81F1CA25-CB55-49B6-B177-CA608ACFFD2A}" srcOrd="2" destOrd="0" presId="urn:microsoft.com/office/officeart/2005/8/layout/lProcess2"/>
    <dgm:cxn modelId="{BF86B9B6-AB6B-42F1-9EAC-E6A139EE19BE}" type="presParOf" srcId="{81F1CA25-CB55-49B6-B177-CA608ACFFD2A}" destId="{6D26F67A-7F2A-4603-8316-1979BC7BC4C5}" srcOrd="0" destOrd="0" presId="urn:microsoft.com/office/officeart/2005/8/layout/lProcess2"/>
    <dgm:cxn modelId="{D033DFD4-1222-4807-9F66-CFCE81921521}" type="presParOf" srcId="{6D26F67A-7F2A-4603-8316-1979BC7BC4C5}" destId="{2A171BD1-E7DF-486A-AD78-AEC31D15E938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2D5C3F-ED9D-46D7-B5BE-B9C1B2398BE4}" type="doc">
      <dgm:prSet loTypeId="urn:microsoft.com/office/officeart/2005/8/layout/pyramid1" loCatId="pyramid" qsTypeId="urn:microsoft.com/office/officeart/2005/8/quickstyle/simple1" qsCatId="simple" csTypeId="urn:microsoft.com/office/officeart/2005/8/colors/colorful4" csCatId="colorful" phldr="1"/>
      <dgm:spPr/>
    </dgm:pt>
    <dgm:pt modelId="{07813356-5A39-47FC-84D9-AA59B8864AD5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Режим дня</a:t>
          </a:r>
        </a:p>
      </dgm:t>
    </dgm:pt>
    <dgm:pt modelId="{F160BBD9-A691-4B92-962C-58BA92705834}" type="parTrans" cxnId="{EEBA5815-1D4A-4847-B47C-534FB883D231}">
      <dgm:prSet/>
      <dgm:spPr/>
      <dgm:t>
        <a:bodyPr/>
        <a:lstStyle/>
        <a:p>
          <a:endParaRPr lang="ru-RU"/>
        </a:p>
      </dgm:t>
    </dgm:pt>
    <dgm:pt modelId="{4F171638-CBFA-4C57-AFFF-18625CD4D0B6}" type="sibTrans" cxnId="{EEBA5815-1D4A-4847-B47C-534FB883D231}">
      <dgm:prSet/>
      <dgm:spPr/>
      <dgm:t>
        <a:bodyPr/>
        <a:lstStyle/>
        <a:p>
          <a:endParaRPr lang="ru-RU"/>
        </a:p>
      </dgm:t>
    </dgm:pt>
    <dgm:pt modelId="{0A6DE9F0-228F-4E78-993F-40B5E64AD894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Закаливание</a:t>
          </a:r>
        </a:p>
      </dgm:t>
    </dgm:pt>
    <dgm:pt modelId="{C0F6A7F4-0E6B-450E-99AF-4B749897B002}" type="parTrans" cxnId="{537C5A08-447D-4EED-B00F-37859A2C5A28}">
      <dgm:prSet/>
      <dgm:spPr/>
      <dgm:t>
        <a:bodyPr/>
        <a:lstStyle/>
        <a:p>
          <a:endParaRPr lang="ru-RU"/>
        </a:p>
      </dgm:t>
    </dgm:pt>
    <dgm:pt modelId="{9E5B3F20-874E-4A25-9DB9-B0E4F625ED2A}" type="sibTrans" cxnId="{537C5A08-447D-4EED-B00F-37859A2C5A28}">
      <dgm:prSet/>
      <dgm:spPr/>
      <dgm:t>
        <a:bodyPr/>
        <a:lstStyle/>
        <a:p>
          <a:endParaRPr lang="ru-RU"/>
        </a:p>
      </dgm:t>
    </dgm:pt>
    <dgm:pt modelId="{D3AFDF74-8F25-4366-96A6-7A8035CABEE8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Рациональное</a:t>
          </a:r>
          <a:r>
            <a:rPr lang="ru-RU" sz="2600" dirty="0"/>
            <a:t> 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питание</a:t>
          </a:r>
        </a:p>
      </dgm:t>
    </dgm:pt>
    <dgm:pt modelId="{EF92E9CF-1EA8-4CA4-BFEE-B5EEAB8EED47}" type="parTrans" cxnId="{E3DEA5F5-47FE-4E67-89EC-25A942DC9ECD}">
      <dgm:prSet/>
      <dgm:spPr/>
      <dgm:t>
        <a:bodyPr/>
        <a:lstStyle/>
        <a:p>
          <a:endParaRPr lang="ru-RU"/>
        </a:p>
      </dgm:t>
    </dgm:pt>
    <dgm:pt modelId="{E81DB506-1561-4F43-BA21-DEDABE8AF500}" type="sibTrans" cxnId="{E3DEA5F5-47FE-4E67-89EC-25A942DC9ECD}">
      <dgm:prSet/>
      <dgm:spPr/>
      <dgm:t>
        <a:bodyPr/>
        <a:lstStyle/>
        <a:p>
          <a:endParaRPr lang="ru-RU"/>
        </a:p>
      </dgm:t>
    </dgm:pt>
    <dgm:pt modelId="{83EC3D0F-9A2E-4988-AC7F-AFCFFF7FDEC9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Занятие физкультурой, прогулки</a:t>
          </a:r>
        </a:p>
      </dgm:t>
    </dgm:pt>
    <dgm:pt modelId="{08115B04-6A3C-457E-944B-0C149216CBBE}" type="parTrans" cxnId="{842E9467-84BD-44F2-8779-DE714B30CFAF}">
      <dgm:prSet/>
      <dgm:spPr/>
      <dgm:t>
        <a:bodyPr/>
        <a:lstStyle/>
        <a:p>
          <a:endParaRPr lang="ru-RU"/>
        </a:p>
      </dgm:t>
    </dgm:pt>
    <dgm:pt modelId="{B537F540-6500-4952-AADB-4B1912E4DBDD}" type="sibTrans" cxnId="{842E9467-84BD-44F2-8779-DE714B30CFAF}">
      <dgm:prSet/>
      <dgm:spPr/>
      <dgm:t>
        <a:bodyPr/>
        <a:lstStyle/>
        <a:p>
          <a:endParaRPr lang="ru-RU"/>
        </a:p>
      </dgm:t>
    </dgm:pt>
    <dgm:pt modelId="{191E96E0-4AF8-4D1D-B11B-89B039C7BA3A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Соблюдение правил личной гигиены</a:t>
          </a:r>
        </a:p>
      </dgm:t>
    </dgm:pt>
    <dgm:pt modelId="{BE3A6EE0-4403-4A25-AEF4-DE50D740922A}" type="parTrans" cxnId="{42DD4D3D-63F9-4D34-A9F0-47BF55CA2AB1}">
      <dgm:prSet/>
      <dgm:spPr/>
      <dgm:t>
        <a:bodyPr/>
        <a:lstStyle/>
        <a:p>
          <a:endParaRPr lang="ru-RU"/>
        </a:p>
      </dgm:t>
    </dgm:pt>
    <dgm:pt modelId="{E64B186F-63F5-425F-BEB2-71E6DDB31C20}" type="sibTrans" cxnId="{42DD4D3D-63F9-4D34-A9F0-47BF55CA2AB1}">
      <dgm:prSet/>
      <dgm:spPr/>
      <dgm:t>
        <a:bodyPr/>
        <a:lstStyle/>
        <a:p>
          <a:endParaRPr lang="ru-RU"/>
        </a:p>
      </dgm:t>
    </dgm:pt>
    <dgm:pt modelId="{74E2D2A7-CC3A-4771-9D11-55F1FCCF5FB2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положительного эмоционального климата</a:t>
          </a:r>
        </a:p>
      </dgm:t>
    </dgm:pt>
    <dgm:pt modelId="{26AAFF98-B980-44E9-BB10-62D5EB45A722}" type="parTrans" cxnId="{215A7D4D-A9F8-4787-9310-255E30EACDD7}">
      <dgm:prSet/>
      <dgm:spPr/>
      <dgm:t>
        <a:bodyPr/>
        <a:lstStyle/>
        <a:p>
          <a:endParaRPr lang="ru-RU"/>
        </a:p>
      </dgm:t>
    </dgm:pt>
    <dgm:pt modelId="{780FA253-E6B0-42A1-AB0E-860362156F6E}" type="sibTrans" cxnId="{215A7D4D-A9F8-4787-9310-255E30EACDD7}">
      <dgm:prSet/>
      <dgm:spPr/>
      <dgm:t>
        <a:bodyPr/>
        <a:lstStyle/>
        <a:p>
          <a:endParaRPr lang="ru-RU"/>
        </a:p>
      </dgm:t>
    </dgm:pt>
    <dgm:pt modelId="{FB57F179-967B-4CC3-8A31-7C29071AED6B}" type="pres">
      <dgm:prSet presAssocID="{7A2D5C3F-ED9D-46D7-B5BE-B9C1B2398BE4}" presName="Name0" presStyleCnt="0">
        <dgm:presLayoutVars>
          <dgm:dir/>
          <dgm:animLvl val="lvl"/>
          <dgm:resizeHandles val="exact"/>
        </dgm:presLayoutVars>
      </dgm:prSet>
      <dgm:spPr/>
    </dgm:pt>
    <dgm:pt modelId="{6A6C8FB1-C290-47F3-A31E-41751EBACCF0}" type="pres">
      <dgm:prSet presAssocID="{07813356-5A39-47FC-84D9-AA59B8864AD5}" presName="Name8" presStyleCnt="0"/>
      <dgm:spPr/>
    </dgm:pt>
    <dgm:pt modelId="{A548FCE3-5C87-4647-9651-48611FDE1F5B}" type="pres">
      <dgm:prSet presAssocID="{07813356-5A39-47FC-84D9-AA59B8864AD5}" presName="level" presStyleLbl="node1" presStyleIdx="0" presStyleCnt="6" custScaleX="98863" custScaleY="79200">
        <dgm:presLayoutVars>
          <dgm:chMax val="1"/>
          <dgm:bulletEnabled val="1"/>
        </dgm:presLayoutVars>
      </dgm:prSet>
      <dgm:spPr/>
    </dgm:pt>
    <dgm:pt modelId="{EE1C5C99-6D4E-4CF9-B4E6-140CE6613239}" type="pres">
      <dgm:prSet presAssocID="{07813356-5A39-47FC-84D9-AA59B8864AD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C421D73-0079-4FF6-A1C0-1621F9CE2CA2}" type="pres">
      <dgm:prSet presAssocID="{0A6DE9F0-228F-4E78-993F-40B5E64AD894}" presName="Name8" presStyleCnt="0"/>
      <dgm:spPr/>
    </dgm:pt>
    <dgm:pt modelId="{D2413552-F70A-43C9-AA91-19D4F2F038F4}" type="pres">
      <dgm:prSet presAssocID="{0A6DE9F0-228F-4E78-993F-40B5E64AD894}" presName="level" presStyleLbl="node1" presStyleIdx="1" presStyleCnt="6" custScaleY="67412">
        <dgm:presLayoutVars>
          <dgm:chMax val="1"/>
          <dgm:bulletEnabled val="1"/>
        </dgm:presLayoutVars>
      </dgm:prSet>
      <dgm:spPr/>
    </dgm:pt>
    <dgm:pt modelId="{F072A85A-2BF5-4BE2-9517-CF11449DA997}" type="pres">
      <dgm:prSet presAssocID="{0A6DE9F0-228F-4E78-993F-40B5E64AD89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C578A9E-4694-49D9-AAB6-948AA228707B}" type="pres">
      <dgm:prSet presAssocID="{D3AFDF74-8F25-4366-96A6-7A8035CABEE8}" presName="Name8" presStyleCnt="0"/>
      <dgm:spPr/>
    </dgm:pt>
    <dgm:pt modelId="{1962A64B-8780-4022-ADF2-BC98976B58FD}" type="pres">
      <dgm:prSet presAssocID="{D3AFDF74-8F25-4366-96A6-7A8035CABEE8}" presName="level" presStyleLbl="node1" presStyleIdx="2" presStyleCnt="6" custScaleY="88604">
        <dgm:presLayoutVars>
          <dgm:chMax val="1"/>
          <dgm:bulletEnabled val="1"/>
        </dgm:presLayoutVars>
      </dgm:prSet>
      <dgm:spPr/>
    </dgm:pt>
    <dgm:pt modelId="{E434C4A5-412C-4867-9BF0-677808D9239E}" type="pres">
      <dgm:prSet presAssocID="{D3AFDF74-8F25-4366-96A6-7A8035CABEE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F94941B-C6D2-4961-A308-BAE3FA965513}" type="pres">
      <dgm:prSet presAssocID="{83EC3D0F-9A2E-4988-AC7F-AFCFFF7FDEC9}" presName="Name8" presStyleCnt="0"/>
      <dgm:spPr/>
    </dgm:pt>
    <dgm:pt modelId="{088D03A1-D723-44F9-8494-88F5DBD05AE2}" type="pres">
      <dgm:prSet presAssocID="{83EC3D0F-9A2E-4988-AC7F-AFCFFF7FDEC9}" presName="level" presStyleLbl="node1" presStyleIdx="3" presStyleCnt="6">
        <dgm:presLayoutVars>
          <dgm:chMax val="1"/>
          <dgm:bulletEnabled val="1"/>
        </dgm:presLayoutVars>
      </dgm:prSet>
      <dgm:spPr/>
    </dgm:pt>
    <dgm:pt modelId="{E8685025-56BF-4C4F-9D75-C01B11DB8442}" type="pres">
      <dgm:prSet presAssocID="{83EC3D0F-9A2E-4988-AC7F-AFCFFF7FDEC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DB883CA-E324-4FA1-ADDF-F7B77ABBEC51}" type="pres">
      <dgm:prSet presAssocID="{191E96E0-4AF8-4D1D-B11B-89B039C7BA3A}" presName="Name8" presStyleCnt="0"/>
      <dgm:spPr/>
    </dgm:pt>
    <dgm:pt modelId="{5BE4BCC7-DD8A-4D5C-B7A7-C711FC633EE2}" type="pres">
      <dgm:prSet presAssocID="{191E96E0-4AF8-4D1D-B11B-89B039C7BA3A}" presName="level" presStyleLbl="node1" presStyleIdx="4" presStyleCnt="6">
        <dgm:presLayoutVars>
          <dgm:chMax val="1"/>
          <dgm:bulletEnabled val="1"/>
        </dgm:presLayoutVars>
      </dgm:prSet>
      <dgm:spPr/>
    </dgm:pt>
    <dgm:pt modelId="{738C00A9-4FCB-4C8B-BBA4-29C4070B3FE9}" type="pres">
      <dgm:prSet presAssocID="{191E96E0-4AF8-4D1D-B11B-89B039C7BA3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77FAFAB-AC3D-4533-9B14-0E44D2AE0F9A}" type="pres">
      <dgm:prSet presAssocID="{74E2D2A7-CC3A-4771-9D11-55F1FCCF5FB2}" presName="Name8" presStyleCnt="0"/>
      <dgm:spPr/>
    </dgm:pt>
    <dgm:pt modelId="{6698764F-8A64-4B84-A9F8-2EA7580210A0}" type="pres">
      <dgm:prSet presAssocID="{74E2D2A7-CC3A-4771-9D11-55F1FCCF5FB2}" presName="level" presStyleLbl="node1" presStyleIdx="5" presStyleCnt="6">
        <dgm:presLayoutVars>
          <dgm:chMax val="1"/>
          <dgm:bulletEnabled val="1"/>
        </dgm:presLayoutVars>
      </dgm:prSet>
      <dgm:spPr/>
    </dgm:pt>
    <dgm:pt modelId="{3E25F9E2-8095-42A7-945C-7343E8594856}" type="pres">
      <dgm:prSet presAssocID="{74E2D2A7-CC3A-4771-9D11-55F1FCCF5FB2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537C5A08-447D-4EED-B00F-37859A2C5A28}" srcId="{7A2D5C3F-ED9D-46D7-B5BE-B9C1B2398BE4}" destId="{0A6DE9F0-228F-4E78-993F-40B5E64AD894}" srcOrd="1" destOrd="0" parTransId="{C0F6A7F4-0E6B-450E-99AF-4B749897B002}" sibTransId="{9E5B3F20-874E-4A25-9DB9-B0E4F625ED2A}"/>
    <dgm:cxn modelId="{EEBA5815-1D4A-4847-B47C-534FB883D231}" srcId="{7A2D5C3F-ED9D-46D7-B5BE-B9C1B2398BE4}" destId="{07813356-5A39-47FC-84D9-AA59B8864AD5}" srcOrd="0" destOrd="0" parTransId="{F160BBD9-A691-4B92-962C-58BA92705834}" sibTransId="{4F171638-CBFA-4C57-AFFF-18625CD4D0B6}"/>
    <dgm:cxn modelId="{26860C1B-9D86-4ACB-9758-B42C90CBE248}" type="presOf" srcId="{74E2D2A7-CC3A-4771-9D11-55F1FCCF5FB2}" destId="{3E25F9E2-8095-42A7-945C-7343E8594856}" srcOrd="1" destOrd="0" presId="urn:microsoft.com/office/officeart/2005/8/layout/pyramid1"/>
    <dgm:cxn modelId="{42DD4D3D-63F9-4D34-A9F0-47BF55CA2AB1}" srcId="{7A2D5C3F-ED9D-46D7-B5BE-B9C1B2398BE4}" destId="{191E96E0-4AF8-4D1D-B11B-89B039C7BA3A}" srcOrd="4" destOrd="0" parTransId="{BE3A6EE0-4403-4A25-AEF4-DE50D740922A}" sibTransId="{E64B186F-63F5-425F-BEB2-71E6DDB31C20}"/>
    <dgm:cxn modelId="{5675EE40-16FF-4156-8BC7-CB49F13268DA}" type="presOf" srcId="{7A2D5C3F-ED9D-46D7-B5BE-B9C1B2398BE4}" destId="{FB57F179-967B-4CC3-8A31-7C29071AED6B}" srcOrd="0" destOrd="0" presId="urn:microsoft.com/office/officeart/2005/8/layout/pyramid1"/>
    <dgm:cxn modelId="{AFC75960-7E4B-4832-AE95-3B087CEB8814}" type="presOf" srcId="{0A6DE9F0-228F-4E78-993F-40B5E64AD894}" destId="{F072A85A-2BF5-4BE2-9517-CF11449DA997}" srcOrd="1" destOrd="0" presId="urn:microsoft.com/office/officeart/2005/8/layout/pyramid1"/>
    <dgm:cxn modelId="{842E9467-84BD-44F2-8779-DE714B30CFAF}" srcId="{7A2D5C3F-ED9D-46D7-B5BE-B9C1B2398BE4}" destId="{83EC3D0F-9A2E-4988-AC7F-AFCFFF7FDEC9}" srcOrd="3" destOrd="0" parTransId="{08115B04-6A3C-457E-944B-0C149216CBBE}" sibTransId="{B537F540-6500-4952-AADB-4B1912E4DBDD}"/>
    <dgm:cxn modelId="{215A7D4D-A9F8-4787-9310-255E30EACDD7}" srcId="{7A2D5C3F-ED9D-46D7-B5BE-B9C1B2398BE4}" destId="{74E2D2A7-CC3A-4771-9D11-55F1FCCF5FB2}" srcOrd="5" destOrd="0" parTransId="{26AAFF98-B980-44E9-BB10-62D5EB45A722}" sibTransId="{780FA253-E6B0-42A1-AB0E-860362156F6E}"/>
    <dgm:cxn modelId="{39826C4F-D267-44F3-A581-72A76A78E1AC}" type="presOf" srcId="{191E96E0-4AF8-4D1D-B11B-89B039C7BA3A}" destId="{738C00A9-4FCB-4C8B-BBA4-29C4070B3FE9}" srcOrd="1" destOrd="0" presId="urn:microsoft.com/office/officeart/2005/8/layout/pyramid1"/>
    <dgm:cxn modelId="{BA064790-3E16-4E3A-8BE7-DE7A10DF0D32}" type="presOf" srcId="{07813356-5A39-47FC-84D9-AA59B8864AD5}" destId="{A548FCE3-5C87-4647-9651-48611FDE1F5B}" srcOrd="0" destOrd="0" presId="urn:microsoft.com/office/officeart/2005/8/layout/pyramid1"/>
    <dgm:cxn modelId="{CB098FAB-42F7-43D5-B500-78132C794B75}" type="presOf" srcId="{D3AFDF74-8F25-4366-96A6-7A8035CABEE8}" destId="{E434C4A5-412C-4867-9BF0-677808D9239E}" srcOrd="1" destOrd="0" presId="urn:microsoft.com/office/officeart/2005/8/layout/pyramid1"/>
    <dgm:cxn modelId="{85D70EAC-AA8C-4B44-85FE-3D00A94AB492}" type="presOf" srcId="{83EC3D0F-9A2E-4988-AC7F-AFCFFF7FDEC9}" destId="{E8685025-56BF-4C4F-9D75-C01B11DB8442}" srcOrd="1" destOrd="0" presId="urn:microsoft.com/office/officeart/2005/8/layout/pyramid1"/>
    <dgm:cxn modelId="{62B6AEBD-7C97-404B-A3DD-73C82F1862F6}" type="presOf" srcId="{83EC3D0F-9A2E-4988-AC7F-AFCFFF7FDEC9}" destId="{088D03A1-D723-44F9-8494-88F5DBD05AE2}" srcOrd="0" destOrd="0" presId="urn:microsoft.com/office/officeart/2005/8/layout/pyramid1"/>
    <dgm:cxn modelId="{FB37E8C2-FA7C-42EF-B551-711124A819DA}" type="presOf" srcId="{D3AFDF74-8F25-4366-96A6-7A8035CABEE8}" destId="{1962A64B-8780-4022-ADF2-BC98976B58FD}" srcOrd="0" destOrd="0" presId="urn:microsoft.com/office/officeart/2005/8/layout/pyramid1"/>
    <dgm:cxn modelId="{50BBACC8-592D-4837-8F8B-D29EA0C80FFE}" type="presOf" srcId="{07813356-5A39-47FC-84D9-AA59B8864AD5}" destId="{EE1C5C99-6D4E-4CF9-B4E6-140CE6613239}" srcOrd="1" destOrd="0" presId="urn:microsoft.com/office/officeart/2005/8/layout/pyramid1"/>
    <dgm:cxn modelId="{524BBAD9-11B2-498B-91F1-1FC3BA7FA411}" type="presOf" srcId="{74E2D2A7-CC3A-4771-9D11-55F1FCCF5FB2}" destId="{6698764F-8A64-4B84-A9F8-2EA7580210A0}" srcOrd="0" destOrd="0" presId="urn:microsoft.com/office/officeart/2005/8/layout/pyramid1"/>
    <dgm:cxn modelId="{2E1A94E5-05D8-42A5-ADF0-1E75203C6430}" type="presOf" srcId="{191E96E0-4AF8-4D1D-B11B-89B039C7BA3A}" destId="{5BE4BCC7-DD8A-4D5C-B7A7-C711FC633EE2}" srcOrd="0" destOrd="0" presId="urn:microsoft.com/office/officeart/2005/8/layout/pyramid1"/>
    <dgm:cxn modelId="{BEB723F0-27AC-4176-800D-13FD3A6609CC}" type="presOf" srcId="{0A6DE9F0-228F-4E78-993F-40B5E64AD894}" destId="{D2413552-F70A-43C9-AA91-19D4F2F038F4}" srcOrd="0" destOrd="0" presId="urn:microsoft.com/office/officeart/2005/8/layout/pyramid1"/>
    <dgm:cxn modelId="{E3DEA5F5-47FE-4E67-89EC-25A942DC9ECD}" srcId="{7A2D5C3F-ED9D-46D7-B5BE-B9C1B2398BE4}" destId="{D3AFDF74-8F25-4366-96A6-7A8035CABEE8}" srcOrd="2" destOrd="0" parTransId="{EF92E9CF-1EA8-4CA4-BFEE-B5EEAB8EED47}" sibTransId="{E81DB506-1561-4F43-BA21-DEDABE8AF500}"/>
    <dgm:cxn modelId="{733A9E64-A148-4323-A78C-7B38E402E5DF}" type="presParOf" srcId="{FB57F179-967B-4CC3-8A31-7C29071AED6B}" destId="{6A6C8FB1-C290-47F3-A31E-41751EBACCF0}" srcOrd="0" destOrd="0" presId="urn:microsoft.com/office/officeart/2005/8/layout/pyramid1"/>
    <dgm:cxn modelId="{E5011380-E418-446A-8464-EF87124992B7}" type="presParOf" srcId="{6A6C8FB1-C290-47F3-A31E-41751EBACCF0}" destId="{A548FCE3-5C87-4647-9651-48611FDE1F5B}" srcOrd="0" destOrd="0" presId="urn:microsoft.com/office/officeart/2005/8/layout/pyramid1"/>
    <dgm:cxn modelId="{129A7B61-8C6C-420F-9965-ED28709DB722}" type="presParOf" srcId="{6A6C8FB1-C290-47F3-A31E-41751EBACCF0}" destId="{EE1C5C99-6D4E-4CF9-B4E6-140CE6613239}" srcOrd="1" destOrd="0" presId="urn:microsoft.com/office/officeart/2005/8/layout/pyramid1"/>
    <dgm:cxn modelId="{C3DCDBCF-7784-4F0B-A55A-6A3F7F67CECC}" type="presParOf" srcId="{FB57F179-967B-4CC3-8A31-7C29071AED6B}" destId="{BC421D73-0079-4FF6-A1C0-1621F9CE2CA2}" srcOrd="1" destOrd="0" presId="urn:microsoft.com/office/officeart/2005/8/layout/pyramid1"/>
    <dgm:cxn modelId="{220BAB3B-8E01-487A-AE73-71F1CABEBB7C}" type="presParOf" srcId="{BC421D73-0079-4FF6-A1C0-1621F9CE2CA2}" destId="{D2413552-F70A-43C9-AA91-19D4F2F038F4}" srcOrd="0" destOrd="0" presId="urn:microsoft.com/office/officeart/2005/8/layout/pyramid1"/>
    <dgm:cxn modelId="{62BAA9A7-BCDD-4D1E-9D93-A213FC71F928}" type="presParOf" srcId="{BC421D73-0079-4FF6-A1C0-1621F9CE2CA2}" destId="{F072A85A-2BF5-4BE2-9517-CF11449DA997}" srcOrd="1" destOrd="0" presId="urn:microsoft.com/office/officeart/2005/8/layout/pyramid1"/>
    <dgm:cxn modelId="{C6833D61-B02F-448C-AF38-2CAD548C4E39}" type="presParOf" srcId="{FB57F179-967B-4CC3-8A31-7C29071AED6B}" destId="{5C578A9E-4694-49D9-AAB6-948AA228707B}" srcOrd="2" destOrd="0" presId="urn:microsoft.com/office/officeart/2005/8/layout/pyramid1"/>
    <dgm:cxn modelId="{5931A209-CDF0-4A7B-BBED-3F427A6E684E}" type="presParOf" srcId="{5C578A9E-4694-49D9-AAB6-948AA228707B}" destId="{1962A64B-8780-4022-ADF2-BC98976B58FD}" srcOrd="0" destOrd="0" presId="urn:microsoft.com/office/officeart/2005/8/layout/pyramid1"/>
    <dgm:cxn modelId="{46F5035E-5A53-4D01-B453-9F8DEC97C988}" type="presParOf" srcId="{5C578A9E-4694-49D9-AAB6-948AA228707B}" destId="{E434C4A5-412C-4867-9BF0-677808D9239E}" srcOrd="1" destOrd="0" presId="urn:microsoft.com/office/officeart/2005/8/layout/pyramid1"/>
    <dgm:cxn modelId="{DC8CFCE0-CA65-4A67-B129-F04C96F0A42A}" type="presParOf" srcId="{FB57F179-967B-4CC3-8A31-7C29071AED6B}" destId="{2F94941B-C6D2-4961-A308-BAE3FA965513}" srcOrd="3" destOrd="0" presId="urn:microsoft.com/office/officeart/2005/8/layout/pyramid1"/>
    <dgm:cxn modelId="{92942EA0-4F1D-45D8-B353-5C1AB7A09AC1}" type="presParOf" srcId="{2F94941B-C6D2-4961-A308-BAE3FA965513}" destId="{088D03A1-D723-44F9-8494-88F5DBD05AE2}" srcOrd="0" destOrd="0" presId="urn:microsoft.com/office/officeart/2005/8/layout/pyramid1"/>
    <dgm:cxn modelId="{6B9D7989-AC60-4762-8C05-2FD765052BC0}" type="presParOf" srcId="{2F94941B-C6D2-4961-A308-BAE3FA965513}" destId="{E8685025-56BF-4C4F-9D75-C01B11DB8442}" srcOrd="1" destOrd="0" presId="urn:microsoft.com/office/officeart/2005/8/layout/pyramid1"/>
    <dgm:cxn modelId="{ACDC6EC5-B70A-4F6B-A79D-323696BC71C5}" type="presParOf" srcId="{FB57F179-967B-4CC3-8A31-7C29071AED6B}" destId="{FDB883CA-E324-4FA1-ADDF-F7B77ABBEC51}" srcOrd="4" destOrd="0" presId="urn:microsoft.com/office/officeart/2005/8/layout/pyramid1"/>
    <dgm:cxn modelId="{5C6AA599-17B2-4944-B973-DC7D4F22B831}" type="presParOf" srcId="{FDB883CA-E324-4FA1-ADDF-F7B77ABBEC51}" destId="{5BE4BCC7-DD8A-4D5C-B7A7-C711FC633EE2}" srcOrd="0" destOrd="0" presId="urn:microsoft.com/office/officeart/2005/8/layout/pyramid1"/>
    <dgm:cxn modelId="{45B477A6-B93F-4ADE-B6D9-9994B4B2BEA4}" type="presParOf" srcId="{FDB883CA-E324-4FA1-ADDF-F7B77ABBEC51}" destId="{738C00A9-4FCB-4C8B-BBA4-29C4070B3FE9}" srcOrd="1" destOrd="0" presId="urn:microsoft.com/office/officeart/2005/8/layout/pyramid1"/>
    <dgm:cxn modelId="{29253354-144C-475E-9A02-EDB7B678E8C2}" type="presParOf" srcId="{FB57F179-967B-4CC3-8A31-7C29071AED6B}" destId="{B77FAFAB-AC3D-4533-9B14-0E44D2AE0F9A}" srcOrd="5" destOrd="0" presId="urn:microsoft.com/office/officeart/2005/8/layout/pyramid1"/>
    <dgm:cxn modelId="{95E56607-502F-4ADB-B4EC-AC4FFB8C4733}" type="presParOf" srcId="{B77FAFAB-AC3D-4533-9B14-0E44D2AE0F9A}" destId="{6698764F-8A64-4B84-A9F8-2EA7580210A0}" srcOrd="0" destOrd="0" presId="urn:microsoft.com/office/officeart/2005/8/layout/pyramid1"/>
    <dgm:cxn modelId="{13AD4DFB-ABD2-4ABD-950F-4410C24754DB}" type="presParOf" srcId="{B77FAFAB-AC3D-4533-9B14-0E44D2AE0F9A}" destId="{3E25F9E2-8095-42A7-945C-7343E859485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D6F5FB-6CF5-4C96-A497-6181BB94AC11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618E27D-EE35-4BDD-98F3-B94891B50C02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Занятия по ОБЖ ( «Как устроено тело человека, как работает сердце», «Отношение к больному человеку», «Откуда берутся болезни», «Опасные предметы дома» и др.</a:t>
          </a:r>
        </a:p>
      </dgm:t>
    </dgm:pt>
    <dgm:pt modelId="{DBAEC12B-D335-4C0C-B1D1-57836A2C87C8}" type="parTrans" cxnId="{32F514A4-E7B6-4814-9F5B-D8B31B4B57B1}">
      <dgm:prSet/>
      <dgm:spPr/>
      <dgm:t>
        <a:bodyPr/>
        <a:lstStyle/>
        <a:p>
          <a:endParaRPr lang="ru-RU"/>
        </a:p>
      </dgm:t>
    </dgm:pt>
    <dgm:pt modelId="{A07F5271-1C5E-41EF-A7CF-3136144B34CF}" type="sibTrans" cxnId="{32F514A4-E7B6-4814-9F5B-D8B31B4B57B1}">
      <dgm:prSet/>
      <dgm:spPr/>
      <dgm:t>
        <a:bodyPr/>
        <a:lstStyle/>
        <a:p>
          <a:endParaRPr lang="ru-RU"/>
        </a:p>
      </dgm:t>
    </dgm:pt>
    <dgm:pt modelId="{F7E67ECA-A581-482F-8D1B-E32C56095318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Игры: «Полезная и вредная еда», «Путешествие в страну здоровья», «Тело человека»; игры-ситуации: «Зайка заболел», «К нам приехал доктор»; эстафета «Полезные продукты» и др.</a:t>
          </a:r>
        </a:p>
      </dgm:t>
    </dgm:pt>
    <dgm:pt modelId="{20674760-B9EA-41C5-84AF-82E4EF9ACA85}" type="parTrans" cxnId="{9B72DB04-C089-428B-AE49-54F8584A2194}">
      <dgm:prSet/>
      <dgm:spPr/>
      <dgm:t>
        <a:bodyPr/>
        <a:lstStyle/>
        <a:p>
          <a:endParaRPr lang="ru-RU"/>
        </a:p>
      </dgm:t>
    </dgm:pt>
    <dgm:pt modelId="{65AF30F4-7BF4-4EC0-8467-ABD624A697EB}" type="sibTrans" cxnId="{9B72DB04-C089-428B-AE49-54F8584A2194}">
      <dgm:prSet/>
      <dgm:spPr/>
      <dgm:t>
        <a:bodyPr/>
        <a:lstStyle/>
        <a:p>
          <a:endParaRPr lang="ru-RU"/>
        </a:p>
      </dgm:t>
    </dgm:pt>
    <dgm:pt modelId="{994797B4-5A42-4C4C-B13C-4546581E8BB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Беседы («Зимой на горке», « Зачем делают прививки», «Целебные свойства березы»)</a:t>
          </a:r>
        </a:p>
      </dgm:t>
    </dgm:pt>
    <dgm:pt modelId="{91B92038-5A29-4E46-9750-946E3008D8DD}" type="parTrans" cxnId="{2F608E61-FE4C-4AC5-99F5-967F60D380C1}">
      <dgm:prSet/>
      <dgm:spPr/>
      <dgm:t>
        <a:bodyPr/>
        <a:lstStyle/>
        <a:p>
          <a:endParaRPr lang="ru-RU"/>
        </a:p>
      </dgm:t>
    </dgm:pt>
    <dgm:pt modelId="{BC491F7D-37F0-499D-8C14-4C01488E56BD}" type="sibTrans" cxnId="{2F608E61-FE4C-4AC5-99F5-967F60D380C1}">
      <dgm:prSet/>
      <dgm:spPr/>
      <dgm:t>
        <a:bodyPr/>
        <a:lstStyle/>
        <a:p>
          <a:endParaRPr lang="ru-RU"/>
        </a:p>
      </dgm:t>
    </dgm:pt>
    <dgm:pt modelId="{2E5F12FD-AD14-4BFB-9B9F-0FFAB0D024EF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Встречи с интересными людьми (Например, встреча с врачом-педиатром)</a:t>
          </a:r>
        </a:p>
      </dgm:t>
    </dgm:pt>
    <dgm:pt modelId="{02B17892-09C1-4AAF-A2E8-9478518E66B5}" type="parTrans" cxnId="{D2A82822-3907-4574-8D9B-A2D109397BBE}">
      <dgm:prSet/>
      <dgm:spPr/>
      <dgm:t>
        <a:bodyPr/>
        <a:lstStyle/>
        <a:p>
          <a:endParaRPr lang="ru-RU"/>
        </a:p>
      </dgm:t>
    </dgm:pt>
    <dgm:pt modelId="{C090B2F2-F4B8-4D76-9808-4E3524369436}" type="sibTrans" cxnId="{D2A82822-3907-4574-8D9B-A2D109397BBE}">
      <dgm:prSet/>
      <dgm:spPr/>
      <dgm:t>
        <a:bodyPr/>
        <a:lstStyle/>
        <a:p>
          <a:endParaRPr lang="ru-RU"/>
        </a:p>
      </dgm:t>
    </dgm:pt>
    <dgm:pt modelId="{97B6ED0A-1CAA-48D5-BEEA-550B762FB412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Чтение художественной литературы ( В. Суслова «Про Юру и физкультуру», С. Михалков «Про девочку, которая плохо кушала», Н.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Лоткин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«Тихий час» , С. Волков «Руки могут всё достать» «Для чего всем людям уши?», «Зачем нам рот», М. Ефремов «Тело человека», А .Барто «Девочка чумазая» и др.</a:t>
          </a:r>
        </a:p>
      </dgm:t>
    </dgm:pt>
    <dgm:pt modelId="{C2300D09-A914-4182-BF9F-2F1A33726968}" type="parTrans" cxnId="{A60FDEA9-8FAC-4C87-B3D6-82154A7D7BA0}">
      <dgm:prSet/>
      <dgm:spPr/>
      <dgm:t>
        <a:bodyPr/>
        <a:lstStyle/>
        <a:p>
          <a:endParaRPr lang="ru-RU"/>
        </a:p>
      </dgm:t>
    </dgm:pt>
    <dgm:pt modelId="{7200D9AA-2FB2-4FDE-BBC6-DDC6A9BC8F92}" type="sibTrans" cxnId="{A60FDEA9-8FAC-4C87-B3D6-82154A7D7BA0}">
      <dgm:prSet/>
      <dgm:spPr/>
      <dgm:t>
        <a:bodyPr/>
        <a:lstStyle/>
        <a:p>
          <a:endParaRPr lang="ru-RU"/>
        </a:p>
      </dgm:t>
    </dgm:pt>
    <dgm:pt modelId="{EA87248B-55D3-471E-941E-2B50CD399922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Экскурсии (знакомство с кабинетом медсестры и ее работой)</a:t>
          </a:r>
          <a:endParaRPr lang="ru-RU" sz="1300" dirty="0"/>
        </a:p>
      </dgm:t>
    </dgm:pt>
    <dgm:pt modelId="{E37B92D0-91D9-40F5-BF25-9293F2BF59E2}" type="parTrans" cxnId="{7B6524E1-8644-4C87-A361-FA0477834467}">
      <dgm:prSet/>
      <dgm:spPr/>
      <dgm:t>
        <a:bodyPr/>
        <a:lstStyle/>
        <a:p>
          <a:endParaRPr lang="ru-RU"/>
        </a:p>
      </dgm:t>
    </dgm:pt>
    <dgm:pt modelId="{3A4B0579-89CA-4C36-A1C4-8010CD7807A5}" type="sibTrans" cxnId="{7B6524E1-8644-4C87-A361-FA0477834467}">
      <dgm:prSet/>
      <dgm:spPr/>
      <dgm:t>
        <a:bodyPr/>
        <a:lstStyle/>
        <a:p>
          <a:endParaRPr lang="ru-RU"/>
        </a:p>
      </dgm:t>
    </dgm:pt>
    <dgm:pt modelId="{86F4A450-0449-443C-BDA5-4856C2B5AAA0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Физкультурные досуги, праздники («Веселые забавы с Нептуном», «Богатырские забавы» и др.</a:t>
          </a:r>
        </a:p>
      </dgm:t>
    </dgm:pt>
    <dgm:pt modelId="{CFB3F5A4-10D6-424C-9F02-B4298F1374E4}" type="parTrans" cxnId="{8C303A6A-769A-4096-A8B9-4E3D5425E295}">
      <dgm:prSet/>
      <dgm:spPr/>
      <dgm:t>
        <a:bodyPr/>
        <a:lstStyle/>
        <a:p>
          <a:endParaRPr lang="ru-RU"/>
        </a:p>
      </dgm:t>
    </dgm:pt>
    <dgm:pt modelId="{1EC6AA0E-02E1-4BB6-8A1E-3B32C6889489}" type="sibTrans" cxnId="{8C303A6A-769A-4096-A8B9-4E3D5425E295}">
      <dgm:prSet/>
      <dgm:spPr/>
      <dgm:t>
        <a:bodyPr/>
        <a:lstStyle/>
        <a:p>
          <a:endParaRPr lang="ru-RU"/>
        </a:p>
      </dgm:t>
    </dgm:pt>
    <dgm:pt modelId="{D3733903-E2F1-4487-93DE-F097A3F7487F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Акции и традиции («День чистых рук»)</a:t>
          </a:r>
        </a:p>
      </dgm:t>
    </dgm:pt>
    <dgm:pt modelId="{669A99AE-BA04-4F71-AE13-D143B9895E10}" type="parTrans" cxnId="{F1900C4F-8DB3-4884-B55B-68F0B847D988}">
      <dgm:prSet/>
      <dgm:spPr/>
      <dgm:t>
        <a:bodyPr/>
        <a:lstStyle/>
        <a:p>
          <a:endParaRPr lang="ru-RU"/>
        </a:p>
      </dgm:t>
    </dgm:pt>
    <dgm:pt modelId="{5864034C-F914-426A-9911-52DDC04BBB5F}" type="sibTrans" cxnId="{F1900C4F-8DB3-4884-B55B-68F0B847D988}">
      <dgm:prSet/>
      <dgm:spPr/>
      <dgm:t>
        <a:bodyPr/>
        <a:lstStyle/>
        <a:p>
          <a:endParaRPr lang="ru-RU"/>
        </a:p>
      </dgm:t>
    </dgm:pt>
    <dgm:pt modelId="{E3B60FC4-3B85-4BC7-94A5-7253789357A3}" type="pres">
      <dgm:prSet presAssocID="{F6D6F5FB-6CF5-4C96-A497-6181BB94AC11}" presName="linear" presStyleCnt="0">
        <dgm:presLayoutVars>
          <dgm:dir/>
          <dgm:animLvl val="lvl"/>
          <dgm:resizeHandles val="exact"/>
        </dgm:presLayoutVars>
      </dgm:prSet>
      <dgm:spPr/>
    </dgm:pt>
    <dgm:pt modelId="{BBC01D9D-69A2-4BF7-BA2B-155608B946C1}" type="pres">
      <dgm:prSet presAssocID="{3618E27D-EE35-4BDD-98F3-B94891B50C02}" presName="parentLin" presStyleCnt="0"/>
      <dgm:spPr/>
    </dgm:pt>
    <dgm:pt modelId="{19070DA7-893B-46AD-B8E4-A2E52E121B7A}" type="pres">
      <dgm:prSet presAssocID="{3618E27D-EE35-4BDD-98F3-B94891B50C02}" presName="parentLeftMargin" presStyleLbl="node1" presStyleIdx="0" presStyleCnt="8"/>
      <dgm:spPr/>
    </dgm:pt>
    <dgm:pt modelId="{9156B26B-D8FD-4DB9-839D-D1FA5E4A344D}" type="pres">
      <dgm:prSet presAssocID="{3618E27D-EE35-4BDD-98F3-B94891B50C02}" presName="parentText" presStyleLbl="node1" presStyleIdx="0" presStyleCnt="8" custScaleX="142857" custScaleY="192595" custLinFactNeighborX="7969" custLinFactNeighborY="4356">
        <dgm:presLayoutVars>
          <dgm:chMax val="0"/>
          <dgm:bulletEnabled val="1"/>
        </dgm:presLayoutVars>
      </dgm:prSet>
      <dgm:spPr/>
    </dgm:pt>
    <dgm:pt modelId="{1CAF470B-8340-4078-9152-381D33DFC99B}" type="pres">
      <dgm:prSet presAssocID="{3618E27D-EE35-4BDD-98F3-B94891B50C02}" presName="negativeSpace" presStyleCnt="0"/>
      <dgm:spPr/>
    </dgm:pt>
    <dgm:pt modelId="{2F8CB887-FC5D-4F68-8752-D2D004A8D24F}" type="pres">
      <dgm:prSet presAssocID="{3618E27D-EE35-4BDD-98F3-B94891B50C02}" presName="childText" presStyleLbl="conFgAcc1" presStyleIdx="0" presStyleCnt="8">
        <dgm:presLayoutVars>
          <dgm:bulletEnabled val="1"/>
        </dgm:presLayoutVars>
      </dgm:prSet>
      <dgm:spPr/>
    </dgm:pt>
    <dgm:pt modelId="{A4B2FFAA-B060-4F49-8576-0C570675EEFC}" type="pres">
      <dgm:prSet presAssocID="{A07F5271-1C5E-41EF-A7CF-3136144B34CF}" presName="spaceBetweenRectangles" presStyleCnt="0"/>
      <dgm:spPr/>
    </dgm:pt>
    <dgm:pt modelId="{AC7A7E85-B3B0-46B8-A537-22247AB20F2C}" type="pres">
      <dgm:prSet presAssocID="{F7E67ECA-A581-482F-8D1B-E32C56095318}" presName="parentLin" presStyleCnt="0"/>
      <dgm:spPr/>
    </dgm:pt>
    <dgm:pt modelId="{D6D0E56B-3A30-41EC-9C25-CACAB99F1B1F}" type="pres">
      <dgm:prSet presAssocID="{F7E67ECA-A581-482F-8D1B-E32C56095318}" presName="parentLeftMargin" presStyleLbl="node1" presStyleIdx="0" presStyleCnt="8"/>
      <dgm:spPr/>
    </dgm:pt>
    <dgm:pt modelId="{5C4998C9-044E-4AD2-9395-7CBAF173E445}" type="pres">
      <dgm:prSet presAssocID="{F7E67ECA-A581-482F-8D1B-E32C56095318}" presName="parentText" presStyleLbl="node1" presStyleIdx="1" presStyleCnt="8" custScaleX="142857" custScaleY="246106">
        <dgm:presLayoutVars>
          <dgm:chMax val="0"/>
          <dgm:bulletEnabled val="1"/>
        </dgm:presLayoutVars>
      </dgm:prSet>
      <dgm:spPr/>
    </dgm:pt>
    <dgm:pt modelId="{EC88DD2A-41D5-4F30-849A-CF7A4CE4B363}" type="pres">
      <dgm:prSet presAssocID="{F7E67ECA-A581-482F-8D1B-E32C56095318}" presName="negativeSpace" presStyleCnt="0"/>
      <dgm:spPr/>
    </dgm:pt>
    <dgm:pt modelId="{5C131087-3EF4-4901-9F2B-E6B5E5BE311B}" type="pres">
      <dgm:prSet presAssocID="{F7E67ECA-A581-482F-8D1B-E32C56095318}" presName="childText" presStyleLbl="conFgAcc1" presStyleIdx="1" presStyleCnt="8">
        <dgm:presLayoutVars>
          <dgm:bulletEnabled val="1"/>
        </dgm:presLayoutVars>
      </dgm:prSet>
      <dgm:spPr/>
    </dgm:pt>
    <dgm:pt modelId="{A519B181-2E11-485E-81BD-6350EA5C23B4}" type="pres">
      <dgm:prSet presAssocID="{65AF30F4-7BF4-4EC0-8467-ABD624A697EB}" presName="spaceBetweenRectangles" presStyleCnt="0"/>
      <dgm:spPr/>
    </dgm:pt>
    <dgm:pt modelId="{814AD6D1-FEC7-48A4-BDBB-E190DD688F01}" type="pres">
      <dgm:prSet presAssocID="{994797B4-5A42-4C4C-B13C-4546581E8BBE}" presName="parentLin" presStyleCnt="0"/>
      <dgm:spPr/>
    </dgm:pt>
    <dgm:pt modelId="{1DC15D2F-C8F0-476F-BCBF-AA78C1A5FF41}" type="pres">
      <dgm:prSet presAssocID="{994797B4-5A42-4C4C-B13C-4546581E8BBE}" presName="parentLeftMargin" presStyleLbl="node1" presStyleIdx="1" presStyleCnt="8"/>
      <dgm:spPr/>
    </dgm:pt>
    <dgm:pt modelId="{C8DC8E7E-3BF7-48F2-B169-FA9C303AB27D}" type="pres">
      <dgm:prSet presAssocID="{994797B4-5A42-4C4C-B13C-4546581E8BBE}" presName="parentText" presStyleLbl="node1" presStyleIdx="2" presStyleCnt="8" custScaleX="142857">
        <dgm:presLayoutVars>
          <dgm:chMax val="0"/>
          <dgm:bulletEnabled val="1"/>
        </dgm:presLayoutVars>
      </dgm:prSet>
      <dgm:spPr/>
    </dgm:pt>
    <dgm:pt modelId="{A7E26827-4458-45D0-9489-80C20D525B84}" type="pres">
      <dgm:prSet presAssocID="{994797B4-5A42-4C4C-B13C-4546581E8BBE}" presName="negativeSpace" presStyleCnt="0"/>
      <dgm:spPr/>
    </dgm:pt>
    <dgm:pt modelId="{B3E74C93-C498-46ED-AD25-26B15C8D7134}" type="pres">
      <dgm:prSet presAssocID="{994797B4-5A42-4C4C-B13C-4546581E8BBE}" presName="childText" presStyleLbl="conFgAcc1" presStyleIdx="2" presStyleCnt="8">
        <dgm:presLayoutVars>
          <dgm:bulletEnabled val="1"/>
        </dgm:presLayoutVars>
      </dgm:prSet>
      <dgm:spPr/>
    </dgm:pt>
    <dgm:pt modelId="{8A64E79F-F854-4688-B2B1-00B369A04CD0}" type="pres">
      <dgm:prSet presAssocID="{BC491F7D-37F0-499D-8C14-4C01488E56BD}" presName="spaceBetweenRectangles" presStyleCnt="0"/>
      <dgm:spPr/>
    </dgm:pt>
    <dgm:pt modelId="{9633848C-293D-44BB-A106-6C360448A352}" type="pres">
      <dgm:prSet presAssocID="{2E5F12FD-AD14-4BFB-9B9F-0FFAB0D024EF}" presName="parentLin" presStyleCnt="0"/>
      <dgm:spPr/>
    </dgm:pt>
    <dgm:pt modelId="{7C5DB1E3-E1E8-4D14-A860-AA51F5036F1F}" type="pres">
      <dgm:prSet presAssocID="{2E5F12FD-AD14-4BFB-9B9F-0FFAB0D024EF}" presName="parentLeftMargin" presStyleLbl="node1" presStyleIdx="2" presStyleCnt="8"/>
      <dgm:spPr/>
    </dgm:pt>
    <dgm:pt modelId="{78751109-9BC0-4F83-BF49-4558EE31F39C}" type="pres">
      <dgm:prSet presAssocID="{2E5F12FD-AD14-4BFB-9B9F-0FFAB0D024EF}" presName="parentText" presStyleLbl="node1" presStyleIdx="3" presStyleCnt="8" custScaleX="142857">
        <dgm:presLayoutVars>
          <dgm:chMax val="0"/>
          <dgm:bulletEnabled val="1"/>
        </dgm:presLayoutVars>
      </dgm:prSet>
      <dgm:spPr/>
    </dgm:pt>
    <dgm:pt modelId="{B84D0203-74A9-466E-AF45-E19A6014CF32}" type="pres">
      <dgm:prSet presAssocID="{2E5F12FD-AD14-4BFB-9B9F-0FFAB0D024EF}" presName="negativeSpace" presStyleCnt="0"/>
      <dgm:spPr/>
    </dgm:pt>
    <dgm:pt modelId="{A97E9DC6-CFDB-4481-87B3-54BD6F8B5933}" type="pres">
      <dgm:prSet presAssocID="{2E5F12FD-AD14-4BFB-9B9F-0FFAB0D024EF}" presName="childText" presStyleLbl="conFgAcc1" presStyleIdx="3" presStyleCnt="8">
        <dgm:presLayoutVars>
          <dgm:bulletEnabled val="1"/>
        </dgm:presLayoutVars>
      </dgm:prSet>
      <dgm:spPr/>
    </dgm:pt>
    <dgm:pt modelId="{70EF948B-C487-499D-A412-BBE16A2760C6}" type="pres">
      <dgm:prSet presAssocID="{C090B2F2-F4B8-4D76-9808-4E3524369436}" presName="spaceBetweenRectangles" presStyleCnt="0"/>
      <dgm:spPr/>
    </dgm:pt>
    <dgm:pt modelId="{329F9EF3-FB5D-4977-A8E6-60094545C047}" type="pres">
      <dgm:prSet presAssocID="{97B6ED0A-1CAA-48D5-BEEA-550B762FB412}" presName="parentLin" presStyleCnt="0"/>
      <dgm:spPr/>
    </dgm:pt>
    <dgm:pt modelId="{AE1771CF-F791-4296-9BB4-564B64FC6BE1}" type="pres">
      <dgm:prSet presAssocID="{97B6ED0A-1CAA-48D5-BEEA-550B762FB412}" presName="parentLeftMargin" presStyleLbl="node1" presStyleIdx="3" presStyleCnt="8"/>
      <dgm:spPr/>
    </dgm:pt>
    <dgm:pt modelId="{AF6399F1-F63C-4E13-90C1-2D9A0AD74864}" type="pres">
      <dgm:prSet presAssocID="{97B6ED0A-1CAA-48D5-BEEA-550B762FB412}" presName="parentText" presStyleLbl="node1" presStyleIdx="4" presStyleCnt="8" custScaleX="142857" custScaleY="264398" custLinFactNeighborX="19964">
        <dgm:presLayoutVars>
          <dgm:chMax val="0"/>
          <dgm:bulletEnabled val="1"/>
        </dgm:presLayoutVars>
      </dgm:prSet>
      <dgm:spPr/>
    </dgm:pt>
    <dgm:pt modelId="{06020A26-2B4A-4EFC-B8A3-9F9F7EB33E30}" type="pres">
      <dgm:prSet presAssocID="{97B6ED0A-1CAA-48D5-BEEA-550B762FB412}" presName="negativeSpace" presStyleCnt="0"/>
      <dgm:spPr/>
    </dgm:pt>
    <dgm:pt modelId="{47D87EC0-0F90-41E1-B1DC-EAEA7C53CE14}" type="pres">
      <dgm:prSet presAssocID="{97B6ED0A-1CAA-48D5-BEEA-550B762FB412}" presName="childText" presStyleLbl="conFgAcc1" presStyleIdx="4" presStyleCnt="8">
        <dgm:presLayoutVars>
          <dgm:bulletEnabled val="1"/>
        </dgm:presLayoutVars>
      </dgm:prSet>
      <dgm:spPr/>
    </dgm:pt>
    <dgm:pt modelId="{48FD3783-F083-4347-827C-2871313BCEDD}" type="pres">
      <dgm:prSet presAssocID="{7200D9AA-2FB2-4FDE-BBC6-DDC6A9BC8F92}" presName="spaceBetweenRectangles" presStyleCnt="0"/>
      <dgm:spPr/>
    </dgm:pt>
    <dgm:pt modelId="{72178B16-F7FB-46EE-9DAE-1347CEF6A78D}" type="pres">
      <dgm:prSet presAssocID="{EA87248B-55D3-471E-941E-2B50CD399922}" presName="parentLin" presStyleCnt="0"/>
      <dgm:spPr/>
    </dgm:pt>
    <dgm:pt modelId="{11B5FD9E-6703-4EB1-93F9-33598B470730}" type="pres">
      <dgm:prSet presAssocID="{EA87248B-55D3-471E-941E-2B50CD399922}" presName="parentLeftMargin" presStyleLbl="node1" presStyleIdx="4" presStyleCnt="8"/>
      <dgm:spPr/>
    </dgm:pt>
    <dgm:pt modelId="{F8FDB2F1-4521-4AA8-A1FF-07E7378D1C7A}" type="pres">
      <dgm:prSet presAssocID="{EA87248B-55D3-471E-941E-2B50CD399922}" presName="parentText" presStyleLbl="node1" presStyleIdx="5" presStyleCnt="8" custScaleX="142857">
        <dgm:presLayoutVars>
          <dgm:chMax val="0"/>
          <dgm:bulletEnabled val="1"/>
        </dgm:presLayoutVars>
      </dgm:prSet>
      <dgm:spPr/>
    </dgm:pt>
    <dgm:pt modelId="{53BDD60F-0A3E-45A6-9BB0-D70C3F7A3720}" type="pres">
      <dgm:prSet presAssocID="{EA87248B-55D3-471E-941E-2B50CD399922}" presName="negativeSpace" presStyleCnt="0"/>
      <dgm:spPr/>
    </dgm:pt>
    <dgm:pt modelId="{8074B42D-1E2A-4F46-AE41-C2A1AE31D8C2}" type="pres">
      <dgm:prSet presAssocID="{EA87248B-55D3-471E-941E-2B50CD399922}" presName="childText" presStyleLbl="conFgAcc1" presStyleIdx="5" presStyleCnt="8">
        <dgm:presLayoutVars>
          <dgm:bulletEnabled val="1"/>
        </dgm:presLayoutVars>
      </dgm:prSet>
      <dgm:spPr/>
    </dgm:pt>
    <dgm:pt modelId="{F2D65F0C-4543-41F3-8BA0-361B6B3B4BE0}" type="pres">
      <dgm:prSet presAssocID="{3A4B0579-89CA-4C36-A1C4-8010CD7807A5}" presName="spaceBetweenRectangles" presStyleCnt="0"/>
      <dgm:spPr/>
    </dgm:pt>
    <dgm:pt modelId="{7B8C396F-93CB-4DF8-836D-C29A887F472F}" type="pres">
      <dgm:prSet presAssocID="{86F4A450-0449-443C-BDA5-4856C2B5AAA0}" presName="parentLin" presStyleCnt="0"/>
      <dgm:spPr/>
    </dgm:pt>
    <dgm:pt modelId="{5E89DF53-AF0E-4ED5-8832-4FBD439CF39A}" type="pres">
      <dgm:prSet presAssocID="{86F4A450-0449-443C-BDA5-4856C2B5AAA0}" presName="parentLeftMargin" presStyleLbl="node1" presStyleIdx="5" presStyleCnt="8"/>
      <dgm:spPr/>
    </dgm:pt>
    <dgm:pt modelId="{D450302E-7C23-4516-8AAC-2B8744908AD0}" type="pres">
      <dgm:prSet presAssocID="{86F4A450-0449-443C-BDA5-4856C2B5AAA0}" presName="parentText" presStyleLbl="node1" presStyleIdx="6" presStyleCnt="8" custScaleX="142857" custScaleY="171771">
        <dgm:presLayoutVars>
          <dgm:chMax val="0"/>
          <dgm:bulletEnabled val="1"/>
        </dgm:presLayoutVars>
      </dgm:prSet>
      <dgm:spPr/>
    </dgm:pt>
    <dgm:pt modelId="{1763D79B-1AD0-4473-AAB7-9C677373CB23}" type="pres">
      <dgm:prSet presAssocID="{86F4A450-0449-443C-BDA5-4856C2B5AAA0}" presName="negativeSpace" presStyleCnt="0"/>
      <dgm:spPr/>
    </dgm:pt>
    <dgm:pt modelId="{7813B5C0-B111-4B3D-BFAA-D6DB6C202907}" type="pres">
      <dgm:prSet presAssocID="{86F4A450-0449-443C-BDA5-4856C2B5AAA0}" presName="childText" presStyleLbl="conFgAcc1" presStyleIdx="6" presStyleCnt="8">
        <dgm:presLayoutVars>
          <dgm:bulletEnabled val="1"/>
        </dgm:presLayoutVars>
      </dgm:prSet>
      <dgm:spPr/>
    </dgm:pt>
    <dgm:pt modelId="{91A144ED-6826-4232-9753-7CA4ED60F19D}" type="pres">
      <dgm:prSet presAssocID="{1EC6AA0E-02E1-4BB6-8A1E-3B32C6889489}" presName="spaceBetweenRectangles" presStyleCnt="0"/>
      <dgm:spPr/>
    </dgm:pt>
    <dgm:pt modelId="{B06DAC30-269E-45AB-BC21-EADADF801A76}" type="pres">
      <dgm:prSet presAssocID="{D3733903-E2F1-4487-93DE-F097A3F7487F}" presName="parentLin" presStyleCnt="0"/>
      <dgm:spPr/>
    </dgm:pt>
    <dgm:pt modelId="{D2E9E184-CA4B-4788-A6F4-805786496CCE}" type="pres">
      <dgm:prSet presAssocID="{D3733903-E2F1-4487-93DE-F097A3F7487F}" presName="parentLeftMargin" presStyleLbl="node1" presStyleIdx="6" presStyleCnt="8"/>
      <dgm:spPr/>
    </dgm:pt>
    <dgm:pt modelId="{15C5528B-00DF-47B5-B812-69DF540F080C}" type="pres">
      <dgm:prSet presAssocID="{D3733903-E2F1-4487-93DE-F097A3F7487F}" presName="parentText" presStyleLbl="node1" presStyleIdx="7" presStyleCnt="8" custScaleX="142857" custLinFactNeighborX="11111" custLinFactNeighborY="1475">
        <dgm:presLayoutVars>
          <dgm:chMax val="0"/>
          <dgm:bulletEnabled val="1"/>
        </dgm:presLayoutVars>
      </dgm:prSet>
      <dgm:spPr/>
    </dgm:pt>
    <dgm:pt modelId="{D5408EFC-18D4-4C0E-ACEA-E78E0D695E64}" type="pres">
      <dgm:prSet presAssocID="{D3733903-E2F1-4487-93DE-F097A3F7487F}" presName="negativeSpace" presStyleCnt="0"/>
      <dgm:spPr/>
    </dgm:pt>
    <dgm:pt modelId="{A4AC4069-FBCD-4693-8FA3-1655CA5D4F8B}" type="pres">
      <dgm:prSet presAssocID="{D3733903-E2F1-4487-93DE-F097A3F7487F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9B72DB04-C089-428B-AE49-54F8584A2194}" srcId="{F6D6F5FB-6CF5-4C96-A497-6181BB94AC11}" destId="{F7E67ECA-A581-482F-8D1B-E32C56095318}" srcOrd="1" destOrd="0" parTransId="{20674760-B9EA-41C5-84AF-82E4EF9ACA85}" sibTransId="{65AF30F4-7BF4-4EC0-8467-ABD624A697EB}"/>
    <dgm:cxn modelId="{E989070A-C2F9-4793-A2DB-9E1F889B7613}" type="presOf" srcId="{97B6ED0A-1CAA-48D5-BEEA-550B762FB412}" destId="{AF6399F1-F63C-4E13-90C1-2D9A0AD74864}" srcOrd="1" destOrd="0" presId="urn:microsoft.com/office/officeart/2005/8/layout/list1"/>
    <dgm:cxn modelId="{D2A82822-3907-4574-8D9B-A2D109397BBE}" srcId="{F6D6F5FB-6CF5-4C96-A497-6181BB94AC11}" destId="{2E5F12FD-AD14-4BFB-9B9F-0FFAB0D024EF}" srcOrd="3" destOrd="0" parTransId="{02B17892-09C1-4AAF-A2E8-9478518E66B5}" sibTransId="{C090B2F2-F4B8-4D76-9808-4E3524369436}"/>
    <dgm:cxn modelId="{78431D5E-CC1A-42EF-843E-0F097C1E654A}" type="presOf" srcId="{F7E67ECA-A581-482F-8D1B-E32C56095318}" destId="{D6D0E56B-3A30-41EC-9C25-CACAB99F1B1F}" srcOrd="0" destOrd="0" presId="urn:microsoft.com/office/officeart/2005/8/layout/list1"/>
    <dgm:cxn modelId="{2F608E61-FE4C-4AC5-99F5-967F60D380C1}" srcId="{F6D6F5FB-6CF5-4C96-A497-6181BB94AC11}" destId="{994797B4-5A42-4C4C-B13C-4546581E8BBE}" srcOrd="2" destOrd="0" parTransId="{91B92038-5A29-4E46-9750-946E3008D8DD}" sibTransId="{BC491F7D-37F0-499D-8C14-4C01488E56BD}"/>
    <dgm:cxn modelId="{8C303A6A-769A-4096-A8B9-4E3D5425E295}" srcId="{F6D6F5FB-6CF5-4C96-A497-6181BB94AC11}" destId="{86F4A450-0449-443C-BDA5-4856C2B5AAA0}" srcOrd="6" destOrd="0" parTransId="{CFB3F5A4-10D6-424C-9F02-B4298F1374E4}" sibTransId="{1EC6AA0E-02E1-4BB6-8A1E-3B32C6889489}"/>
    <dgm:cxn modelId="{425DAF6C-7276-438D-A844-1DFCA4FB26CF}" type="presOf" srcId="{3618E27D-EE35-4BDD-98F3-B94891B50C02}" destId="{9156B26B-D8FD-4DB9-839D-D1FA5E4A344D}" srcOrd="1" destOrd="0" presId="urn:microsoft.com/office/officeart/2005/8/layout/list1"/>
    <dgm:cxn modelId="{67C63A6E-92A8-4AE5-9A11-784272D79627}" type="presOf" srcId="{3618E27D-EE35-4BDD-98F3-B94891B50C02}" destId="{19070DA7-893B-46AD-B8E4-A2E52E121B7A}" srcOrd="0" destOrd="0" presId="urn:microsoft.com/office/officeart/2005/8/layout/list1"/>
    <dgm:cxn modelId="{F1900C4F-8DB3-4884-B55B-68F0B847D988}" srcId="{F6D6F5FB-6CF5-4C96-A497-6181BB94AC11}" destId="{D3733903-E2F1-4487-93DE-F097A3F7487F}" srcOrd="7" destOrd="0" parTransId="{669A99AE-BA04-4F71-AE13-D143B9895E10}" sibTransId="{5864034C-F914-426A-9911-52DDC04BBB5F}"/>
    <dgm:cxn modelId="{3407BC51-B6A2-49C8-A1B0-2FE09AD2730D}" type="presOf" srcId="{2E5F12FD-AD14-4BFB-9B9F-0FFAB0D024EF}" destId="{78751109-9BC0-4F83-BF49-4558EE31F39C}" srcOrd="1" destOrd="0" presId="urn:microsoft.com/office/officeart/2005/8/layout/list1"/>
    <dgm:cxn modelId="{00488073-EA8C-4640-A857-8A91E93E6154}" type="presOf" srcId="{86F4A450-0449-443C-BDA5-4856C2B5AAA0}" destId="{5E89DF53-AF0E-4ED5-8832-4FBD439CF39A}" srcOrd="0" destOrd="0" presId="urn:microsoft.com/office/officeart/2005/8/layout/list1"/>
    <dgm:cxn modelId="{57171D91-8EA5-4A3D-B7AB-1ED8B28C5481}" type="presOf" srcId="{EA87248B-55D3-471E-941E-2B50CD399922}" destId="{11B5FD9E-6703-4EB1-93F9-33598B470730}" srcOrd="0" destOrd="0" presId="urn:microsoft.com/office/officeart/2005/8/layout/list1"/>
    <dgm:cxn modelId="{209B4093-FF98-4B93-BCEB-ECD35D0597D4}" type="presOf" srcId="{EA87248B-55D3-471E-941E-2B50CD399922}" destId="{F8FDB2F1-4521-4AA8-A1FF-07E7378D1C7A}" srcOrd="1" destOrd="0" presId="urn:microsoft.com/office/officeart/2005/8/layout/list1"/>
    <dgm:cxn modelId="{29D3D695-EF5C-4BB5-BB50-0D9B2D4A8512}" type="presOf" srcId="{994797B4-5A42-4C4C-B13C-4546581E8BBE}" destId="{1DC15D2F-C8F0-476F-BCBF-AA78C1A5FF41}" srcOrd="0" destOrd="0" presId="urn:microsoft.com/office/officeart/2005/8/layout/list1"/>
    <dgm:cxn modelId="{C2E3BDA3-55DD-4FFF-B887-755F45A2E234}" type="presOf" srcId="{97B6ED0A-1CAA-48D5-BEEA-550B762FB412}" destId="{AE1771CF-F791-4296-9BB4-564B64FC6BE1}" srcOrd="0" destOrd="0" presId="urn:microsoft.com/office/officeart/2005/8/layout/list1"/>
    <dgm:cxn modelId="{32F514A4-E7B6-4814-9F5B-D8B31B4B57B1}" srcId="{F6D6F5FB-6CF5-4C96-A497-6181BB94AC11}" destId="{3618E27D-EE35-4BDD-98F3-B94891B50C02}" srcOrd="0" destOrd="0" parTransId="{DBAEC12B-D335-4C0C-B1D1-57836A2C87C8}" sibTransId="{A07F5271-1C5E-41EF-A7CF-3136144B34CF}"/>
    <dgm:cxn modelId="{147468A6-3098-4F3D-8DF1-A1882014A550}" type="presOf" srcId="{2E5F12FD-AD14-4BFB-9B9F-0FFAB0D024EF}" destId="{7C5DB1E3-E1E8-4D14-A860-AA51F5036F1F}" srcOrd="0" destOrd="0" presId="urn:microsoft.com/office/officeart/2005/8/layout/list1"/>
    <dgm:cxn modelId="{A60FDEA9-8FAC-4C87-B3D6-82154A7D7BA0}" srcId="{F6D6F5FB-6CF5-4C96-A497-6181BB94AC11}" destId="{97B6ED0A-1CAA-48D5-BEEA-550B762FB412}" srcOrd="4" destOrd="0" parTransId="{C2300D09-A914-4182-BF9F-2F1A33726968}" sibTransId="{7200D9AA-2FB2-4FDE-BBC6-DDC6A9BC8F92}"/>
    <dgm:cxn modelId="{E28345B9-D86E-4E52-9C1C-42771C9172CD}" type="presOf" srcId="{994797B4-5A42-4C4C-B13C-4546581E8BBE}" destId="{C8DC8E7E-3BF7-48F2-B169-FA9C303AB27D}" srcOrd="1" destOrd="0" presId="urn:microsoft.com/office/officeart/2005/8/layout/list1"/>
    <dgm:cxn modelId="{4DDF66C3-753A-4060-9CD3-46C212AEB6EA}" type="presOf" srcId="{D3733903-E2F1-4487-93DE-F097A3F7487F}" destId="{D2E9E184-CA4B-4788-A6F4-805786496CCE}" srcOrd="0" destOrd="0" presId="urn:microsoft.com/office/officeart/2005/8/layout/list1"/>
    <dgm:cxn modelId="{09E9CFD4-858F-4289-921E-8C535159C4E2}" type="presOf" srcId="{F6D6F5FB-6CF5-4C96-A497-6181BB94AC11}" destId="{E3B60FC4-3B85-4BC7-94A5-7253789357A3}" srcOrd="0" destOrd="0" presId="urn:microsoft.com/office/officeart/2005/8/layout/list1"/>
    <dgm:cxn modelId="{A3F1BAD6-04AE-4425-8998-CE76E16C9C50}" type="presOf" srcId="{86F4A450-0449-443C-BDA5-4856C2B5AAA0}" destId="{D450302E-7C23-4516-8AAC-2B8744908AD0}" srcOrd="1" destOrd="0" presId="urn:microsoft.com/office/officeart/2005/8/layout/list1"/>
    <dgm:cxn modelId="{6DEC93D7-1D37-4C2A-B4FF-7F8F1585284A}" type="presOf" srcId="{D3733903-E2F1-4487-93DE-F097A3F7487F}" destId="{15C5528B-00DF-47B5-B812-69DF540F080C}" srcOrd="1" destOrd="0" presId="urn:microsoft.com/office/officeart/2005/8/layout/list1"/>
    <dgm:cxn modelId="{2E5694D8-4CFD-4614-BCF5-A99206B2F97A}" type="presOf" srcId="{F7E67ECA-A581-482F-8D1B-E32C56095318}" destId="{5C4998C9-044E-4AD2-9395-7CBAF173E445}" srcOrd="1" destOrd="0" presId="urn:microsoft.com/office/officeart/2005/8/layout/list1"/>
    <dgm:cxn modelId="{7B6524E1-8644-4C87-A361-FA0477834467}" srcId="{F6D6F5FB-6CF5-4C96-A497-6181BB94AC11}" destId="{EA87248B-55D3-471E-941E-2B50CD399922}" srcOrd="5" destOrd="0" parTransId="{E37B92D0-91D9-40F5-BF25-9293F2BF59E2}" sibTransId="{3A4B0579-89CA-4C36-A1C4-8010CD7807A5}"/>
    <dgm:cxn modelId="{BC5776ED-B810-4DEE-93F8-1814100B4FFF}" type="presParOf" srcId="{E3B60FC4-3B85-4BC7-94A5-7253789357A3}" destId="{BBC01D9D-69A2-4BF7-BA2B-155608B946C1}" srcOrd="0" destOrd="0" presId="urn:microsoft.com/office/officeart/2005/8/layout/list1"/>
    <dgm:cxn modelId="{A6132728-DC7F-41B5-9F29-B0810F012AF0}" type="presParOf" srcId="{BBC01D9D-69A2-4BF7-BA2B-155608B946C1}" destId="{19070DA7-893B-46AD-B8E4-A2E52E121B7A}" srcOrd="0" destOrd="0" presId="urn:microsoft.com/office/officeart/2005/8/layout/list1"/>
    <dgm:cxn modelId="{6B9FBB79-ACB7-484F-B6A5-7D4E8BD0C080}" type="presParOf" srcId="{BBC01D9D-69A2-4BF7-BA2B-155608B946C1}" destId="{9156B26B-D8FD-4DB9-839D-D1FA5E4A344D}" srcOrd="1" destOrd="0" presId="urn:microsoft.com/office/officeart/2005/8/layout/list1"/>
    <dgm:cxn modelId="{1D3A50C9-1711-48FE-9809-7348127C4EAF}" type="presParOf" srcId="{E3B60FC4-3B85-4BC7-94A5-7253789357A3}" destId="{1CAF470B-8340-4078-9152-381D33DFC99B}" srcOrd="1" destOrd="0" presId="urn:microsoft.com/office/officeart/2005/8/layout/list1"/>
    <dgm:cxn modelId="{76092063-E84E-4902-989B-295B71EA8CD3}" type="presParOf" srcId="{E3B60FC4-3B85-4BC7-94A5-7253789357A3}" destId="{2F8CB887-FC5D-4F68-8752-D2D004A8D24F}" srcOrd="2" destOrd="0" presId="urn:microsoft.com/office/officeart/2005/8/layout/list1"/>
    <dgm:cxn modelId="{9BD44912-282D-49C2-9611-D00D82DEF271}" type="presParOf" srcId="{E3B60FC4-3B85-4BC7-94A5-7253789357A3}" destId="{A4B2FFAA-B060-4F49-8576-0C570675EEFC}" srcOrd="3" destOrd="0" presId="urn:microsoft.com/office/officeart/2005/8/layout/list1"/>
    <dgm:cxn modelId="{890165BB-6A55-4E7F-B7CC-57DF48F80BD7}" type="presParOf" srcId="{E3B60FC4-3B85-4BC7-94A5-7253789357A3}" destId="{AC7A7E85-B3B0-46B8-A537-22247AB20F2C}" srcOrd="4" destOrd="0" presId="urn:microsoft.com/office/officeart/2005/8/layout/list1"/>
    <dgm:cxn modelId="{68959C7D-BB7E-49CB-A149-F416F4ABC0F9}" type="presParOf" srcId="{AC7A7E85-B3B0-46B8-A537-22247AB20F2C}" destId="{D6D0E56B-3A30-41EC-9C25-CACAB99F1B1F}" srcOrd="0" destOrd="0" presId="urn:microsoft.com/office/officeart/2005/8/layout/list1"/>
    <dgm:cxn modelId="{6854E3FA-97C7-4ABE-B25B-D266EA01F8F0}" type="presParOf" srcId="{AC7A7E85-B3B0-46B8-A537-22247AB20F2C}" destId="{5C4998C9-044E-4AD2-9395-7CBAF173E445}" srcOrd="1" destOrd="0" presId="urn:microsoft.com/office/officeart/2005/8/layout/list1"/>
    <dgm:cxn modelId="{DFC20EB8-7A6C-416B-A0E5-8739B4EDF49B}" type="presParOf" srcId="{E3B60FC4-3B85-4BC7-94A5-7253789357A3}" destId="{EC88DD2A-41D5-4F30-849A-CF7A4CE4B363}" srcOrd="5" destOrd="0" presId="urn:microsoft.com/office/officeart/2005/8/layout/list1"/>
    <dgm:cxn modelId="{06ED187E-47F3-45DD-82DF-7C7FD661F516}" type="presParOf" srcId="{E3B60FC4-3B85-4BC7-94A5-7253789357A3}" destId="{5C131087-3EF4-4901-9F2B-E6B5E5BE311B}" srcOrd="6" destOrd="0" presId="urn:microsoft.com/office/officeart/2005/8/layout/list1"/>
    <dgm:cxn modelId="{3C8DF85A-38B0-4663-A559-30BED72F3764}" type="presParOf" srcId="{E3B60FC4-3B85-4BC7-94A5-7253789357A3}" destId="{A519B181-2E11-485E-81BD-6350EA5C23B4}" srcOrd="7" destOrd="0" presId="urn:microsoft.com/office/officeart/2005/8/layout/list1"/>
    <dgm:cxn modelId="{1F8C2408-14A4-4AE8-A9EB-500EB6E30BA7}" type="presParOf" srcId="{E3B60FC4-3B85-4BC7-94A5-7253789357A3}" destId="{814AD6D1-FEC7-48A4-BDBB-E190DD688F01}" srcOrd="8" destOrd="0" presId="urn:microsoft.com/office/officeart/2005/8/layout/list1"/>
    <dgm:cxn modelId="{853F703C-42C5-48CB-B26E-25045EA1ADE3}" type="presParOf" srcId="{814AD6D1-FEC7-48A4-BDBB-E190DD688F01}" destId="{1DC15D2F-C8F0-476F-BCBF-AA78C1A5FF41}" srcOrd="0" destOrd="0" presId="urn:microsoft.com/office/officeart/2005/8/layout/list1"/>
    <dgm:cxn modelId="{9C11990B-371D-44A4-9C89-7181FAB655A7}" type="presParOf" srcId="{814AD6D1-FEC7-48A4-BDBB-E190DD688F01}" destId="{C8DC8E7E-3BF7-48F2-B169-FA9C303AB27D}" srcOrd="1" destOrd="0" presId="urn:microsoft.com/office/officeart/2005/8/layout/list1"/>
    <dgm:cxn modelId="{50E4AE3C-5741-46E8-9474-286CAD866166}" type="presParOf" srcId="{E3B60FC4-3B85-4BC7-94A5-7253789357A3}" destId="{A7E26827-4458-45D0-9489-80C20D525B84}" srcOrd="9" destOrd="0" presId="urn:microsoft.com/office/officeart/2005/8/layout/list1"/>
    <dgm:cxn modelId="{D6359954-6EDA-4B95-9A7D-0923356D9BAB}" type="presParOf" srcId="{E3B60FC4-3B85-4BC7-94A5-7253789357A3}" destId="{B3E74C93-C498-46ED-AD25-26B15C8D7134}" srcOrd="10" destOrd="0" presId="urn:microsoft.com/office/officeart/2005/8/layout/list1"/>
    <dgm:cxn modelId="{DA590442-3A60-48B9-B72E-1E4169414E3E}" type="presParOf" srcId="{E3B60FC4-3B85-4BC7-94A5-7253789357A3}" destId="{8A64E79F-F854-4688-B2B1-00B369A04CD0}" srcOrd="11" destOrd="0" presId="urn:microsoft.com/office/officeart/2005/8/layout/list1"/>
    <dgm:cxn modelId="{661A3801-9C5E-41D0-8FA9-0CD5D9BB4050}" type="presParOf" srcId="{E3B60FC4-3B85-4BC7-94A5-7253789357A3}" destId="{9633848C-293D-44BB-A106-6C360448A352}" srcOrd="12" destOrd="0" presId="urn:microsoft.com/office/officeart/2005/8/layout/list1"/>
    <dgm:cxn modelId="{BBE35150-D626-4F19-8A5F-88873A1A0D54}" type="presParOf" srcId="{9633848C-293D-44BB-A106-6C360448A352}" destId="{7C5DB1E3-E1E8-4D14-A860-AA51F5036F1F}" srcOrd="0" destOrd="0" presId="urn:microsoft.com/office/officeart/2005/8/layout/list1"/>
    <dgm:cxn modelId="{2F4C566A-1009-467B-85E1-3189FA5C7BF0}" type="presParOf" srcId="{9633848C-293D-44BB-A106-6C360448A352}" destId="{78751109-9BC0-4F83-BF49-4558EE31F39C}" srcOrd="1" destOrd="0" presId="urn:microsoft.com/office/officeart/2005/8/layout/list1"/>
    <dgm:cxn modelId="{4E738278-99C0-4A67-AC8C-9D41BFC399DF}" type="presParOf" srcId="{E3B60FC4-3B85-4BC7-94A5-7253789357A3}" destId="{B84D0203-74A9-466E-AF45-E19A6014CF32}" srcOrd="13" destOrd="0" presId="urn:microsoft.com/office/officeart/2005/8/layout/list1"/>
    <dgm:cxn modelId="{4FB465B8-AF6D-4221-ABB1-B7BD8F2028E5}" type="presParOf" srcId="{E3B60FC4-3B85-4BC7-94A5-7253789357A3}" destId="{A97E9DC6-CFDB-4481-87B3-54BD6F8B5933}" srcOrd="14" destOrd="0" presId="urn:microsoft.com/office/officeart/2005/8/layout/list1"/>
    <dgm:cxn modelId="{9F0DD7A2-9731-4971-A98A-BEF360FAF232}" type="presParOf" srcId="{E3B60FC4-3B85-4BC7-94A5-7253789357A3}" destId="{70EF948B-C487-499D-A412-BBE16A2760C6}" srcOrd="15" destOrd="0" presId="urn:microsoft.com/office/officeart/2005/8/layout/list1"/>
    <dgm:cxn modelId="{14830DC7-C4C7-41DB-B400-3C103B3994AE}" type="presParOf" srcId="{E3B60FC4-3B85-4BC7-94A5-7253789357A3}" destId="{329F9EF3-FB5D-4977-A8E6-60094545C047}" srcOrd="16" destOrd="0" presId="urn:microsoft.com/office/officeart/2005/8/layout/list1"/>
    <dgm:cxn modelId="{491B91F7-2184-4621-8BF1-F037A69CD393}" type="presParOf" srcId="{329F9EF3-FB5D-4977-A8E6-60094545C047}" destId="{AE1771CF-F791-4296-9BB4-564B64FC6BE1}" srcOrd="0" destOrd="0" presId="urn:microsoft.com/office/officeart/2005/8/layout/list1"/>
    <dgm:cxn modelId="{D5E03B7C-C5AB-4781-A81C-F375A78FC9E1}" type="presParOf" srcId="{329F9EF3-FB5D-4977-A8E6-60094545C047}" destId="{AF6399F1-F63C-4E13-90C1-2D9A0AD74864}" srcOrd="1" destOrd="0" presId="urn:microsoft.com/office/officeart/2005/8/layout/list1"/>
    <dgm:cxn modelId="{14195224-E7EC-46C9-B90D-3552253A6FB9}" type="presParOf" srcId="{E3B60FC4-3B85-4BC7-94A5-7253789357A3}" destId="{06020A26-2B4A-4EFC-B8A3-9F9F7EB33E30}" srcOrd="17" destOrd="0" presId="urn:microsoft.com/office/officeart/2005/8/layout/list1"/>
    <dgm:cxn modelId="{E24CAE6A-023C-4DD3-8C66-FD196E1C9F89}" type="presParOf" srcId="{E3B60FC4-3B85-4BC7-94A5-7253789357A3}" destId="{47D87EC0-0F90-41E1-B1DC-EAEA7C53CE14}" srcOrd="18" destOrd="0" presId="urn:microsoft.com/office/officeart/2005/8/layout/list1"/>
    <dgm:cxn modelId="{91132216-D77C-48C2-BC72-C869C31BFA64}" type="presParOf" srcId="{E3B60FC4-3B85-4BC7-94A5-7253789357A3}" destId="{48FD3783-F083-4347-827C-2871313BCEDD}" srcOrd="19" destOrd="0" presId="urn:microsoft.com/office/officeart/2005/8/layout/list1"/>
    <dgm:cxn modelId="{D9548624-DB23-4C05-BB09-F65194994155}" type="presParOf" srcId="{E3B60FC4-3B85-4BC7-94A5-7253789357A3}" destId="{72178B16-F7FB-46EE-9DAE-1347CEF6A78D}" srcOrd="20" destOrd="0" presId="urn:microsoft.com/office/officeart/2005/8/layout/list1"/>
    <dgm:cxn modelId="{B27F1496-71FD-4018-B1F8-4960CE90D8DB}" type="presParOf" srcId="{72178B16-F7FB-46EE-9DAE-1347CEF6A78D}" destId="{11B5FD9E-6703-4EB1-93F9-33598B470730}" srcOrd="0" destOrd="0" presId="urn:microsoft.com/office/officeart/2005/8/layout/list1"/>
    <dgm:cxn modelId="{21EC2A76-518C-4084-B610-6752392621E5}" type="presParOf" srcId="{72178B16-F7FB-46EE-9DAE-1347CEF6A78D}" destId="{F8FDB2F1-4521-4AA8-A1FF-07E7378D1C7A}" srcOrd="1" destOrd="0" presId="urn:microsoft.com/office/officeart/2005/8/layout/list1"/>
    <dgm:cxn modelId="{4C5BBED2-6399-4D1C-B955-871E222B8675}" type="presParOf" srcId="{E3B60FC4-3B85-4BC7-94A5-7253789357A3}" destId="{53BDD60F-0A3E-45A6-9BB0-D70C3F7A3720}" srcOrd="21" destOrd="0" presId="urn:microsoft.com/office/officeart/2005/8/layout/list1"/>
    <dgm:cxn modelId="{93E9A1BE-FB8E-4E04-981B-1D496104FBA1}" type="presParOf" srcId="{E3B60FC4-3B85-4BC7-94A5-7253789357A3}" destId="{8074B42D-1E2A-4F46-AE41-C2A1AE31D8C2}" srcOrd="22" destOrd="0" presId="urn:microsoft.com/office/officeart/2005/8/layout/list1"/>
    <dgm:cxn modelId="{71CEA7D6-D6AF-4D9B-8E3C-FF4009209FDA}" type="presParOf" srcId="{E3B60FC4-3B85-4BC7-94A5-7253789357A3}" destId="{F2D65F0C-4543-41F3-8BA0-361B6B3B4BE0}" srcOrd="23" destOrd="0" presId="urn:microsoft.com/office/officeart/2005/8/layout/list1"/>
    <dgm:cxn modelId="{14062DFB-2F30-4D3F-AA86-9AE083FCCA42}" type="presParOf" srcId="{E3B60FC4-3B85-4BC7-94A5-7253789357A3}" destId="{7B8C396F-93CB-4DF8-836D-C29A887F472F}" srcOrd="24" destOrd="0" presId="urn:microsoft.com/office/officeart/2005/8/layout/list1"/>
    <dgm:cxn modelId="{70971141-B672-4FFE-857D-574986DB2C5A}" type="presParOf" srcId="{7B8C396F-93CB-4DF8-836D-C29A887F472F}" destId="{5E89DF53-AF0E-4ED5-8832-4FBD439CF39A}" srcOrd="0" destOrd="0" presId="urn:microsoft.com/office/officeart/2005/8/layout/list1"/>
    <dgm:cxn modelId="{AAA2FBE1-D356-4533-A56B-4B48DB821C25}" type="presParOf" srcId="{7B8C396F-93CB-4DF8-836D-C29A887F472F}" destId="{D450302E-7C23-4516-8AAC-2B8744908AD0}" srcOrd="1" destOrd="0" presId="urn:microsoft.com/office/officeart/2005/8/layout/list1"/>
    <dgm:cxn modelId="{8EB2895F-BA91-45EF-8744-8BB04A512965}" type="presParOf" srcId="{E3B60FC4-3B85-4BC7-94A5-7253789357A3}" destId="{1763D79B-1AD0-4473-AAB7-9C677373CB23}" srcOrd="25" destOrd="0" presId="urn:microsoft.com/office/officeart/2005/8/layout/list1"/>
    <dgm:cxn modelId="{DE470E75-4F82-47C0-86A2-4FCC8D33EC05}" type="presParOf" srcId="{E3B60FC4-3B85-4BC7-94A5-7253789357A3}" destId="{7813B5C0-B111-4B3D-BFAA-D6DB6C202907}" srcOrd="26" destOrd="0" presId="urn:microsoft.com/office/officeart/2005/8/layout/list1"/>
    <dgm:cxn modelId="{6D5E93EC-8D24-43E6-9CDF-8E28FCBB1C06}" type="presParOf" srcId="{E3B60FC4-3B85-4BC7-94A5-7253789357A3}" destId="{91A144ED-6826-4232-9753-7CA4ED60F19D}" srcOrd="27" destOrd="0" presId="urn:microsoft.com/office/officeart/2005/8/layout/list1"/>
    <dgm:cxn modelId="{7A958C7D-D587-4B3A-A030-8969DE27A72B}" type="presParOf" srcId="{E3B60FC4-3B85-4BC7-94A5-7253789357A3}" destId="{B06DAC30-269E-45AB-BC21-EADADF801A76}" srcOrd="28" destOrd="0" presId="urn:microsoft.com/office/officeart/2005/8/layout/list1"/>
    <dgm:cxn modelId="{8D5AF5E0-7131-4267-963E-AD1750E46C1B}" type="presParOf" srcId="{B06DAC30-269E-45AB-BC21-EADADF801A76}" destId="{D2E9E184-CA4B-4788-A6F4-805786496CCE}" srcOrd="0" destOrd="0" presId="urn:microsoft.com/office/officeart/2005/8/layout/list1"/>
    <dgm:cxn modelId="{E3628700-0035-4B23-9594-02E1C81B0EFA}" type="presParOf" srcId="{B06DAC30-269E-45AB-BC21-EADADF801A76}" destId="{15C5528B-00DF-47B5-B812-69DF540F080C}" srcOrd="1" destOrd="0" presId="urn:microsoft.com/office/officeart/2005/8/layout/list1"/>
    <dgm:cxn modelId="{8694AE33-E383-4381-A2A2-A37A5378596A}" type="presParOf" srcId="{E3B60FC4-3B85-4BC7-94A5-7253789357A3}" destId="{D5408EFC-18D4-4C0E-ACEA-E78E0D695E64}" srcOrd="29" destOrd="0" presId="urn:microsoft.com/office/officeart/2005/8/layout/list1"/>
    <dgm:cxn modelId="{CB158F1D-9474-40B2-9835-9EF908030681}" type="presParOf" srcId="{E3B60FC4-3B85-4BC7-94A5-7253789357A3}" destId="{A4AC4069-FBCD-4693-8FA3-1655CA5D4F8B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7CEEF-B449-42A6-8675-BA93BCDCAC40}">
      <dsp:nvSpPr>
        <dsp:cNvPr id="0" name=""/>
        <dsp:cNvSpPr/>
      </dsp:nvSpPr>
      <dsp:spPr>
        <a:xfrm>
          <a:off x="1081" y="0"/>
          <a:ext cx="2811054" cy="552476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Технологии сохранения и стимулирования здоровья</a:t>
          </a:r>
        </a:p>
      </dsp:txBody>
      <dsp:txXfrm>
        <a:off x="1081" y="0"/>
        <a:ext cx="2811054" cy="1657429"/>
      </dsp:txXfrm>
    </dsp:sp>
    <dsp:sp modelId="{71A61B23-3DDE-4A1C-A2F6-88D91DDDCB5D}">
      <dsp:nvSpPr>
        <dsp:cNvPr id="0" name=""/>
        <dsp:cNvSpPr/>
      </dsp:nvSpPr>
      <dsp:spPr>
        <a:xfrm>
          <a:off x="148920" y="1658083"/>
          <a:ext cx="2515376" cy="358978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-динамические паузы;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-подвижные, спортивные игры;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-гимнастика для глаз;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-пальчиковая гимнастика;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-дыхательная гимнастика;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-гимнастика пробуждения;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-закаливающие процедуры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-ходьба по «дорожке здоровья»</a:t>
          </a:r>
        </a:p>
      </dsp:txBody>
      <dsp:txXfrm>
        <a:off x="222593" y="1731756"/>
        <a:ext cx="2368030" cy="3442443"/>
      </dsp:txXfrm>
    </dsp:sp>
    <dsp:sp modelId="{3282E9DC-10F5-4EB5-88A3-716F2053D6CF}">
      <dsp:nvSpPr>
        <dsp:cNvPr id="0" name=""/>
        <dsp:cNvSpPr/>
      </dsp:nvSpPr>
      <dsp:spPr>
        <a:xfrm>
          <a:off x="3022964" y="0"/>
          <a:ext cx="2811054" cy="552476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Технологии обучения ЗОЖ</a:t>
          </a:r>
        </a:p>
      </dsp:txBody>
      <dsp:txXfrm>
        <a:off x="3022964" y="0"/>
        <a:ext cx="2811054" cy="1657429"/>
      </dsp:txXfrm>
    </dsp:sp>
    <dsp:sp modelId="{D0FCCF44-C7D8-46E4-994D-42639214D9AF}">
      <dsp:nvSpPr>
        <dsp:cNvPr id="0" name=""/>
        <dsp:cNvSpPr/>
      </dsp:nvSpPr>
      <dsp:spPr>
        <a:xfrm>
          <a:off x="3168352" y="1658568"/>
          <a:ext cx="2520279" cy="3588819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-занятия по физической культуре (сюжетные, занятия-путешествия);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-коммуникативные игры;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-дни здоровья;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-самомассаж;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-точечный массаж</a:t>
          </a:r>
        </a:p>
      </dsp:txBody>
      <dsp:txXfrm>
        <a:off x="3242168" y="1732384"/>
        <a:ext cx="2372647" cy="3441187"/>
      </dsp:txXfrm>
    </dsp:sp>
    <dsp:sp modelId="{F3DC16BE-1767-42F5-BE1C-11451F582B91}">
      <dsp:nvSpPr>
        <dsp:cNvPr id="0" name=""/>
        <dsp:cNvSpPr/>
      </dsp:nvSpPr>
      <dsp:spPr>
        <a:xfrm>
          <a:off x="6044848" y="0"/>
          <a:ext cx="2811054" cy="552476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Коррекционные технологии</a:t>
          </a:r>
        </a:p>
      </dsp:txBody>
      <dsp:txXfrm>
        <a:off x="6044848" y="0"/>
        <a:ext cx="2811054" cy="1657429"/>
      </dsp:txXfrm>
    </dsp:sp>
    <dsp:sp modelId="{2A171BD1-E7DF-486A-AD78-AEC31D15E938}">
      <dsp:nvSpPr>
        <dsp:cNvPr id="0" name=""/>
        <dsp:cNvSpPr/>
      </dsp:nvSpPr>
      <dsp:spPr>
        <a:xfrm>
          <a:off x="6048671" y="1657528"/>
          <a:ext cx="2803408" cy="3590901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-арт-терапия (коррекция творчеством);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-технология музыкального воздействия;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-сказкотерапия;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-цветотерапия;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-песочная терапия.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30780" y="1739637"/>
        <a:ext cx="2639190" cy="3426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8FCE3-5C87-4647-9651-48611FDE1F5B}">
      <dsp:nvSpPr>
        <dsp:cNvPr id="0" name=""/>
        <dsp:cNvSpPr/>
      </dsp:nvSpPr>
      <dsp:spPr>
        <a:xfrm>
          <a:off x="3749888" y="0"/>
          <a:ext cx="1285199" cy="832939"/>
        </a:xfrm>
        <a:prstGeom prst="trapezoid">
          <a:avLst>
            <a:gd name="adj" fmla="val 7803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Режим дня</a:t>
          </a:r>
        </a:p>
      </dsp:txBody>
      <dsp:txXfrm>
        <a:off x="3749888" y="0"/>
        <a:ext cx="1285199" cy="832939"/>
      </dsp:txXfrm>
    </dsp:sp>
    <dsp:sp modelId="{D2413552-F70A-43C9-AA91-19D4F2F038F4}">
      <dsp:nvSpPr>
        <dsp:cNvPr id="0" name=""/>
        <dsp:cNvSpPr/>
      </dsp:nvSpPr>
      <dsp:spPr>
        <a:xfrm>
          <a:off x="3189251" y="832939"/>
          <a:ext cx="2406473" cy="708965"/>
        </a:xfrm>
        <a:prstGeom prst="trapezoid">
          <a:avLst>
            <a:gd name="adj" fmla="val 78036"/>
          </a:avLst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Закаливание</a:t>
          </a:r>
        </a:p>
      </dsp:txBody>
      <dsp:txXfrm>
        <a:off x="3610384" y="832939"/>
        <a:ext cx="1564207" cy="708965"/>
      </dsp:txXfrm>
    </dsp:sp>
    <dsp:sp modelId="{1962A64B-8780-4022-ADF2-BC98976B58FD}">
      <dsp:nvSpPr>
        <dsp:cNvPr id="0" name=""/>
        <dsp:cNvSpPr/>
      </dsp:nvSpPr>
      <dsp:spPr>
        <a:xfrm>
          <a:off x="2462083" y="1541905"/>
          <a:ext cx="3860809" cy="931840"/>
        </a:xfrm>
        <a:prstGeom prst="trapezoid">
          <a:avLst>
            <a:gd name="adj" fmla="val 78036"/>
          </a:avLst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Рациональное</a:t>
          </a:r>
          <a:r>
            <a:rPr lang="ru-RU" sz="2600" kern="1200" dirty="0"/>
            <a:t> 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питание</a:t>
          </a:r>
        </a:p>
      </dsp:txBody>
      <dsp:txXfrm>
        <a:off x="3137724" y="1541905"/>
        <a:ext cx="2509526" cy="931840"/>
      </dsp:txXfrm>
    </dsp:sp>
    <dsp:sp modelId="{088D03A1-D723-44F9-8494-88F5DBD05AE2}">
      <dsp:nvSpPr>
        <dsp:cNvPr id="0" name=""/>
        <dsp:cNvSpPr/>
      </dsp:nvSpPr>
      <dsp:spPr>
        <a:xfrm>
          <a:off x="1641388" y="2473745"/>
          <a:ext cx="5502198" cy="1051691"/>
        </a:xfrm>
        <a:prstGeom prst="trapezoid">
          <a:avLst>
            <a:gd name="adj" fmla="val 78036"/>
          </a:avLst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Занятие физкультурой, прогулки</a:t>
          </a:r>
        </a:p>
      </dsp:txBody>
      <dsp:txXfrm>
        <a:off x="2604273" y="2473745"/>
        <a:ext cx="3576428" cy="1051691"/>
      </dsp:txXfrm>
    </dsp:sp>
    <dsp:sp modelId="{5BE4BCC7-DD8A-4D5C-B7A7-C711FC633EE2}">
      <dsp:nvSpPr>
        <dsp:cNvPr id="0" name=""/>
        <dsp:cNvSpPr/>
      </dsp:nvSpPr>
      <dsp:spPr>
        <a:xfrm>
          <a:off x="820694" y="3525436"/>
          <a:ext cx="7143587" cy="1051691"/>
        </a:xfrm>
        <a:prstGeom prst="trapezoid">
          <a:avLst>
            <a:gd name="adj" fmla="val 78036"/>
          </a:avLst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Соблюдение правил личной гигиены</a:t>
          </a:r>
        </a:p>
      </dsp:txBody>
      <dsp:txXfrm>
        <a:off x="2070822" y="3525436"/>
        <a:ext cx="4643331" cy="1051691"/>
      </dsp:txXfrm>
    </dsp:sp>
    <dsp:sp modelId="{6698764F-8A64-4B84-A9F8-2EA7580210A0}">
      <dsp:nvSpPr>
        <dsp:cNvPr id="0" name=""/>
        <dsp:cNvSpPr/>
      </dsp:nvSpPr>
      <dsp:spPr>
        <a:xfrm>
          <a:off x="0" y="4577127"/>
          <a:ext cx="8784976" cy="1051691"/>
        </a:xfrm>
        <a:prstGeom prst="trapezoid">
          <a:avLst>
            <a:gd name="adj" fmla="val 78036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положительного эмоционального климата</a:t>
          </a:r>
        </a:p>
      </dsp:txBody>
      <dsp:txXfrm>
        <a:off x="1537370" y="4577127"/>
        <a:ext cx="5710234" cy="10516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8CB887-FC5D-4F68-8752-D2D004A8D24F}">
      <dsp:nvSpPr>
        <dsp:cNvPr id="0" name=""/>
        <dsp:cNvSpPr/>
      </dsp:nvSpPr>
      <dsp:spPr>
        <a:xfrm>
          <a:off x="0" y="569314"/>
          <a:ext cx="82809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56B26B-D8FD-4DB9-839D-D1FA5E4A344D}">
      <dsp:nvSpPr>
        <dsp:cNvPr id="0" name=""/>
        <dsp:cNvSpPr/>
      </dsp:nvSpPr>
      <dsp:spPr>
        <a:xfrm>
          <a:off x="396262" y="120424"/>
          <a:ext cx="7884657" cy="6253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Занятия по ОБЖ ( «Как устроено тело человека, как работает сердце», «Отношение к больному человеку», «Откуда берутся болезни», «Опасные предметы дома» и др.</a:t>
          </a:r>
        </a:p>
      </dsp:txBody>
      <dsp:txXfrm>
        <a:off x="426791" y="150953"/>
        <a:ext cx="7823599" cy="564336"/>
      </dsp:txXfrm>
    </dsp:sp>
    <dsp:sp modelId="{5C131087-3EF4-4901-9F2B-E6B5E5BE311B}">
      <dsp:nvSpPr>
        <dsp:cNvPr id="0" name=""/>
        <dsp:cNvSpPr/>
      </dsp:nvSpPr>
      <dsp:spPr>
        <a:xfrm>
          <a:off x="0" y="1542709"/>
          <a:ext cx="82809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637824"/>
              <a:satOff val="3843"/>
              <a:lumOff val="3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4998C9-044E-4AD2-9395-7CBAF173E445}">
      <dsp:nvSpPr>
        <dsp:cNvPr id="0" name=""/>
        <dsp:cNvSpPr/>
      </dsp:nvSpPr>
      <dsp:spPr>
        <a:xfrm>
          <a:off x="394233" y="905914"/>
          <a:ext cx="7884657" cy="799155"/>
        </a:xfrm>
        <a:prstGeom prst="roundRect">
          <a:avLst/>
        </a:prstGeom>
        <a:solidFill>
          <a:schemeClr val="accent4">
            <a:hueOff val="-637824"/>
            <a:satOff val="3843"/>
            <a:lumOff val="3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Игры: «Полезная и вредная еда», «Путешествие в страну здоровья», «Тело человека»; игры-ситуации: «Зайка заболел», «К нам приехал доктор»; эстафета «Полезные продукты» и др.</a:t>
          </a:r>
        </a:p>
      </dsp:txBody>
      <dsp:txXfrm>
        <a:off x="433245" y="944926"/>
        <a:ext cx="7806633" cy="721131"/>
      </dsp:txXfrm>
    </dsp:sp>
    <dsp:sp modelId="{B3E74C93-C498-46ED-AD25-26B15C8D7134}">
      <dsp:nvSpPr>
        <dsp:cNvPr id="0" name=""/>
        <dsp:cNvSpPr/>
      </dsp:nvSpPr>
      <dsp:spPr>
        <a:xfrm>
          <a:off x="0" y="2041669"/>
          <a:ext cx="82809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275649"/>
              <a:satOff val="7685"/>
              <a:lumOff val="6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DC8E7E-3BF7-48F2-B169-FA9C303AB27D}">
      <dsp:nvSpPr>
        <dsp:cNvPr id="0" name=""/>
        <dsp:cNvSpPr/>
      </dsp:nvSpPr>
      <dsp:spPr>
        <a:xfrm>
          <a:off x="394233" y="1879309"/>
          <a:ext cx="7884657" cy="324720"/>
        </a:xfrm>
        <a:prstGeom prst="roundRect">
          <a:avLst/>
        </a:prstGeom>
        <a:solidFill>
          <a:schemeClr val="accent4">
            <a:hueOff val="-1275649"/>
            <a:satOff val="7685"/>
            <a:lumOff val="6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Беседы («Зимой на горке», « Зачем делают прививки», «Целебные свойства березы»)</a:t>
          </a:r>
        </a:p>
      </dsp:txBody>
      <dsp:txXfrm>
        <a:off x="410085" y="1895161"/>
        <a:ext cx="7852953" cy="293016"/>
      </dsp:txXfrm>
    </dsp:sp>
    <dsp:sp modelId="{A97E9DC6-CFDB-4481-87B3-54BD6F8B5933}">
      <dsp:nvSpPr>
        <dsp:cNvPr id="0" name=""/>
        <dsp:cNvSpPr/>
      </dsp:nvSpPr>
      <dsp:spPr>
        <a:xfrm>
          <a:off x="0" y="2540629"/>
          <a:ext cx="82809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913473"/>
              <a:satOff val="11528"/>
              <a:lumOff val="9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751109-9BC0-4F83-BF49-4558EE31F39C}">
      <dsp:nvSpPr>
        <dsp:cNvPr id="0" name=""/>
        <dsp:cNvSpPr/>
      </dsp:nvSpPr>
      <dsp:spPr>
        <a:xfrm>
          <a:off x="394233" y="2378269"/>
          <a:ext cx="7884657" cy="324720"/>
        </a:xfrm>
        <a:prstGeom prst="roundRect">
          <a:avLst/>
        </a:prstGeom>
        <a:solidFill>
          <a:schemeClr val="accent4">
            <a:hueOff val="-1913473"/>
            <a:satOff val="11528"/>
            <a:lumOff val="9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Встречи с интересными людьми (Например, встреча с врачом-педиатром)</a:t>
          </a:r>
        </a:p>
      </dsp:txBody>
      <dsp:txXfrm>
        <a:off x="410085" y="2394121"/>
        <a:ext cx="7852953" cy="293016"/>
      </dsp:txXfrm>
    </dsp:sp>
    <dsp:sp modelId="{47D87EC0-0F90-41E1-B1DC-EAEA7C53CE14}">
      <dsp:nvSpPr>
        <dsp:cNvPr id="0" name=""/>
        <dsp:cNvSpPr/>
      </dsp:nvSpPr>
      <dsp:spPr>
        <a:xfrm>
          <a:off x="0" y="3573423"/>
          <a:ext cx="82809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551297"/>
              <a:satOff val="15371"/>
              <a:lumOff val="12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6399F1-F63C-4E13-90C1-2D9A0AD74864}">
      <dsp:nvSpPr>
        <dsp:cNvPr id="0" name=""/>
        <dsp:cNvSpPr/>
      </dsp:nvSpPr>
      <dsp:spPr>
        <a:xfrm>
          <a:off x="396262" y="2877229"/>
          <a:ext cx="7884657" cy="858553"/>
        </a:xfrm>
        <a:prstGeom prst="roundRect">
          <a:avLst/>
        </a:prstGeom>
        <a:solidFill>
          <a:schemeClr val="accent4">
            <a:hueOff val="-2551297"/>
            <a:satOff val="15371"/>
            <a:lumOff val="12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Чтение художественной литературы ( В. Суслова «Про Юру и физкультуру», С. Михалков «Про девочку, которая плохо кушала», Н.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Лоткин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«Тихий час» , С. Волков «Руки могут всё достать» «Для чего всем людям уши?», «Зачем нам рот», М. Ефремов «Тело человека», А .Барто «Девочка чумазая» и др.</a:t>
          </a:r>
        </a:p>
      </dsp:txBody>
      <dsp:txXfrm>
        <a:off x="438173" y="2919140"/>
        <a:ext cx="7800835" cy="774731"/>
      </dsp:txXfrm>
    </dsp:sp>
    <dsp:sp modelId="{8074B42D-1E2A-4F46-AE41-C2A1AE31D8C2}">
      <dsp:nvSpPr>
        <dsp:cNvPr id="0" name=""/>
        <dsp:cNvSpPr/>
      </dsp:nvSpPr>
      <dsp:spPr>
        <a:xfrm>
          <a:off x="0" y="4072383"/>
          <a:ext cx="82809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189121"/>
              <a:satOff val="19214"/>
              <a:lumOff val="15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DB2F1-4521-4AA8-A1FF-07E7378D1C7A}">
      <dsp:nvSpPr>
        <dsp:cNvPr id="0" name=""/>
        <dsp:cNvSpPr/>
      </dsp:nvSpPr>
      <dsp:spPr>
        <a:xfrm>
          <a:off x="394233" y="3910023"/>
          <a:ext cx="7884657" cy="324720"/>
        </a:xfrm>
        <a:prstGeom prst="roundRect">
          <a:avLst/>
        </a:prstGeom>
        <a:solidFill>
          <a:schemeClr val="accent4">
            <a:hueOff val="-3189121"/>
            <a:satOff val="19214"/>
            <a:lumOff val="15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Экскурсии (знакомство с кабинетом медсестры и ее работой)</a:t>
          </a:r>
          <a:endParaRPr lang="ru-RU" sz="1300" kern="1200" dirty="0"/>
        </a:p>
      </dsp:txBody>
      <dsp:txXfrm>
        <a:off x="410085" y="3925875"/>
        <a:ext cx="7852953" cy="293016"/>
      </dsp:txXfrm>
    </dsp:sp>
    <dsp:sp modelId="{7813B5C0-B111-4B3D-BFAA-D6DB6C202907}">
      <dsp:nvSpPr>
        <dsp:cNvPr id="0" name=""/>
        <dsp:cNvSpPr/>
      </dsp:nvSpPr>
      <dsp:spPr>
        <a:xfrm>
          <a:off x="0" y="4804397"/>
          <a:ext cx="82809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826945"/>
              <a:satOff val="23056"/>
              <a:lumOff val="18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50302E-7C23-4516-8AAC-2B8744908AD0}">
      <dsp:nvSpPr>
        <dsp:cNvPr id="0" name=""/>
        <dsp:cNvSpPr/>
      </dsp:nvSpPr>
      <dsp:spPr>
        <a:xfrm>
          <a:off x="394233" y="4408983"/>
          <a:ext cx="7884657" cy="557774"/>
        </a:xfrm>
        <a:prstGeom prst="roundRect">
          <a:avLst/>
        </a:prstGeom>
        <a:solidFill>
          <a:schemeClr val="accent4">
            <a:hueOff val="-3826945"/>
            <a:satOff val="23056"/>
            <a:lumOff val="18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Физкультурные досуги, праздники («Веселые забавы с Нептуном», «Богатырские забавы» и др.</a:t>
          </a:r>
        </a:p>
      </dsp:txBody>
      <dsp:txXfrm>
        <a:off x="421461" y="4436211"/>
        <a:ext cx="7830201" cy="503318"/>
      </dsp:txXfrm>
    </dsp:sp>
    <dsp:sp modelId="{A4AC4069-FBCD-4693-8FA3-1655CA5D4F8B}">
      <dsp:nvSpPr>
        <dsp:cNvPr id="0" name=""/>
        <dsp:cNvSpPr/>
      </dsp:nvSpPr>
      <dsp:spPr>
        <a:xfrm>
          <a:off x="0" y="5303357"/>
          <a:ext cx="82809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C5528B-00DF-47B5-B812-69DF540F080C}">
      <dsp:nvSpPr>
        <dsp:cNvPr id="0" name=""/>
        <dsp:cNvSpPr/>
      </dsp:nvSpPr>
      <dsp:spPr>
        <a:xfrm>
          <a:off x="396262" y="5145787"/>
          <a:ext cx="7884657" cy="324720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Акции и традиции («День чистых рук»)</a:t>
          </a:r>
        </a:p>
      </dsp:txBody>
      <dsp:txXfrm>
        <a:off x="412114" y="5161639"/>
        <a:ext cx="7852953" cy="293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uuhmOMG2gzK08w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37" y="0"/>
            <a:ext cx="91826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79512" y="260649"/>
            <a:ext cx="8784976" cy="2376263"/>
          </a:xfrm>
        </p:spPr>
        <p:txBody>
          <a:bodyPr>
            <a:noAutofit/>
          </a:bodyPr>
          <a:lstStyle/>
          <a:p>
            <a:r>
              <a:rPr lang="ru-RU" sz="3200" b="1" cap="small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«Формирование у детей дошкольного возраста культуры здоровья, повышения мотивации к его сохранению через использование здоровьесберегающих технологий»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635896" y="4797152"/>
            <a:ext cx="5328592" cy="1512168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Тихонова Антонина Александровна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МБДОУ ГДС «Радуга»,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Волгоградская обл., р.п. Городище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00FCFE-50F0-4D37-92CE-B770CAFBBE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36" y="3532288"/>
            <a:ext cx="3475590" cy="260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1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609" y="-20115"/>
            <a:ext cx="9252520" cy="687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21EE73-5EFE-4C01-B948-3D2CCDA828CC}"/>
              </a:ext>
            </a:extLst>
          </p:cNvPr>
          <p:cNvSpPr txBox="1"/>
          <p:nvPr/>
        </p:nvSpPr>
        <p:spPr>
          <a:xfrm>
            <a:off x="179512" y="188640"/>
            <a:ext cx="87849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Актуально значимым и востребованным на сегодняшний день является поиск технологий повышения эффективности оздоровительной работы в дошкольном образовании. Технологий, направленных на сохранение и укрепление здоровья детей, т.е. «здоровьесберегающих технологий».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Каждый из нас хочет видеть своих детей здоровыми, счастливыми, но не все задумываются о том, как это сделать. А ведь за всем этим стоит здоровый образ жизни.    Сохранение здоровья дошкольника зависит от образа жизни , который он ведет, поэтому в детском саду нужно создать условия для формирования привычки к здорового образу жизни каждого ребенка, прививать детям интерес к занятиям физической культурой, следить за их физическим развитием, закаливать организм ребенка, создавая, тем самым, крепкую базу здоровья, соблюдать режим и правильное питание.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09F022-2A4E-4882-A518-4A9E758F07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05" b="18144"/>
          <a:stretch/>
        </p:blipFill>
        <p:spPr>
          <a:xfrm>
            <a:off x="539552" y="4211759"/>
            <a:ext cx="3030713" cy="23023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EA0FA8-C59A-4BC7-8B07-33365B6A4B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239" y="4188291"/>
            <a:ext cx="3030714" cy="227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0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AEA7-2EBF-4F83-9E8D-93F99BC44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0"/>
            <a:ext cx="8856984" cy="396044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Работа по данному направлению ведется достаточно давно, так как современному обществу нужны образованные, разносторонне развитые, творческие и конечно здоровые люди, о чем свидетельствует одна из приоритетных задач ФГОС – «охрана и укрепление физического и психического здоровья детей, в том числе их эмоционального благополучия» (приказ Министерства образования и науки РФ от17.10.2013г. №1155);</a:t>
            </a:r>
            <a:b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Федеральный закон РФ от 21.11.2011 г. №323 ФЗ «Об основах охраны </a:t>
            </a:r>
            <a:b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граждан в Российской Федерации» и Постановление Главного государственного санитарного врача РФ от 15.05.2013 г. № 26 «Об утверждении СанПиН 2.4.1.3049-13 «Санитарно- эпидемиологические требования к устройству, содержанию и организации режима работы дошкольных образовательных организаций»</a:t>
            </a:r>
            <a:b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- это состояние полного физического, психического и социального благополучия, а не просто отсутствие болезней или физических дефектов. </a:t>
            </a:r>
            <a:b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(Всемирная организация здравоохранения)</a:t>
            </a:r>
            <a:b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EA8ABC-32AD-430D-80A5-6698183F39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8283" r="5552" b="5724"/>
          <a:stretch/>
        </p:blipFill>
        <p:spPr>
          <a:xfrm>
            <a:off x="611560" y="4051500"/>
            <a:ext cx="3108715" cy="25476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97236-36CF-4B95-9A6B-DCADCAE602C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75588" y="4041729"/>
            <a:ext cx="3396888" cy="254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AC9D47-DC22-4A9E-B6C2-F2BF2320CD9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4195ED-09C2-4A94-AE8E-375F53788F11}"/>
              </a:ext>
            </a:extLst>
          </p:cNvPr>
          <p:cNvSpPr txBox="1"/>
          <p:nvPr/>
        </p:nvSpPr>
        <p:spPr>
          <a:xfrm>
            <a:off x="0" y="0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Чтобы сформировать мотивацию старших дошкольников к сохранению культуры здоровья, в нашей группе поставлены следующие задачи: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повышать интерес детей к здоровому образу жизни через разнообразные формы и методы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оздоровительной работы;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продолжать знакомить детей с правилами гигиены;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способствовать укреплению здоровья детей через систему оздоровительных мероприятий;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повышать педагогическую компетентность родителей по вопросу сохранения и укрепления здоровья ребенка;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привитие интереса к разным видам спорта через познавательную деятельность;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организация совместной культурно – досуговой деятельности (педагоги, дети, родители);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внедрение здоровьесберегающих технологий в образовательный процесс;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организация здоровьесберегающей среды для благотворного физического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детей.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8AA807-5E88-4875-AC4A-DE2B2E4A11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866884"/>
            <a:ext cx="3942184" cy="295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312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CF2664-8A89-498F-B162-9E8EA4C31FB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0"/>
            <a:ext cx="9144002" cy="6858000"/>
          </a:xfrm>
          <a:prstGeom prst="rect">
            <a:avLst/>
          </a:prstGeom>
        </p:spPr>
      </p:pic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9C9B2FDD-E1C4-4F21-88EF-45932324A0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511351"/>
              </p:ext>
            </p:extLst>
          </p:nvPr>
        </p:nvGraphicFramePr>
        <p:xfrm>
          <a:off x="107504" y="1216602"/>
          <a:ext cx="8856984" cy="5524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45F2DA3-172D-40BD-94AD-3EE4A100DC37}"/>
              </a:ext>
            </a:extLst>
          </p:cNvPr>
          <p:cNvSpPr txBox="1"/>
          <p:nvPr/>
        </p:nvSpPr>
        <p:spPr>
          <a:xfrm>
            <a:off x="539553" y="116632"/>
            <a:ext cx="8136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решения данных задач в своей работе использую здоровьесберегающие технологии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23B06A7F-4AEC-4CF6-8C82-272CD885DE26}"/>
              </a:ext>
            </a:extLst>
          </p:cNvPr>
          <p:cNvCxnSpPr>
            <a:cxnSpLocks/>
          </p:cNvCxnSpPr>
          <p:nvPr/>
        </p:nvCxnSpPr>
        <p:spPr>
          <a:xfrm>
            <a:off x="6084171" y="804774"/>
            <a:ext cx="936101" cy="41182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282AF69-FB4D-4A8F-8142-1BAC464EC64C}"/>
              </a:ext>
            </a:extLst>
          </p:cNvPr>
          <p:cNvCxnSpPr>
            <a:cxnSpLocks/>
          </p:cNvCxnSpPr>
          <p:nvPr/>
        </p:nvCxnSpPr>
        <p:spPr>
          <a:xfrm>
            <a:off x="4572000" y="804774"/>
            <a:ext cx="0" cy="41182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5364A5F2-BFA5-47D3-986F-63B7D43881EF}"/>
              </a:ext>
            </a:extLst>
          </p:cNvPr>
          <p:cNvCxnSpPr>
            <a:cxnSpLocks/>
          </p:cNvCxnSpPr>
          <p:nvPr/>
        </p:nvCxnSpPr>
        <p:spPr>
          <a:xfrm flipH="1">
            <a:off x="1835696" y="804774"/>
            <a:ext cx="1224136" cy="3728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587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64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D6CF5A9E-E3AA-43AF-962A-16D9E1EB2B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806614"/>
              </p:ext>
            </p:extLst>
          </p:nvPr>
        </p:nvGraphicFramePr>
        <p:xfrm>
          <a:off x="179512" y="1040541"/>
          <a:ext cx="8784976" cy="5628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1251C39-9A0B-4C75-B7F7-7841DD265EC0}"/>
              </a:ext>
            </a:extLst>
          </p:cNvPr>
          <p:cNvSpPr txBox="1"/>
          <p:nvPr/>
        </p:nvSpPr>
        <p:spPr>
          <a:xfrm>
            <a:off x="179512" y="332655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работу в течении дня выстраиваю опираясь на следующие принципы:</a:t>
            </a:r>
          </a:p>
        </p:txBody>
      </p:sp>
    </p:spTree>
    <p:extLst>
      <p:ext uri="{BB962C8B-B14F-4D97-AF65-F5344CB8AC3E}">
        <p14:creationId xmlns:p14="http://schemas.microsoft.com/office/powerpoint/2010/main" val="3778721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0243EA-B65B-4C90-8059-F733A2DB52B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5685" y="0"/>
            <a:ext cx="925373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61890BC-490B-4EEC-BAB2-3007FA5FC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6EB0AEBB-AD84-480A-9568-AEE5C85F9B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1981465"/>
              </p:ext>
            </p:extLst>
          </p:nvPr>
        </p:nvGraphicFramePr>
        <p:xfrm>
          <a:off x="683568" y="982522"/>
          <a:ext cx="8280920" cy="5686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B682790-8C37-448B-9EC6-42705069D34B}"/>
              </a:ext>
            </a:extLst>
          </p:cNvPr>
          <p:cNvSpPr txBox="1"/>
          <p:nvPr/>
        </p:nvSpPr>
        <p:spPr>
          <a:xfrm>
            <a:off x="457199" y="274636"/>
            <a:ext cx="8507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 данные формы работы по приобщению детей к ЗОЖ и повышению мотивации к его сохранению.</a:t>
            </a:r>
          </a:p>
        </p:txBody>
      </p:sp>
    </p:spTree>
    <p:extLst>
      <p:ext uri="{BB962C8B-B14F-4D97-AF65-F5344CB8AC3E}">
        <p14:creationId xmlns:p14="http://schemas.microsoft.com/office/powerpoint/2010/main" val="2079411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CD5EB6-DCBB-467A-81AB-661ACA91B66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3048"/>
            <a:ext cx="9144000" cy="68519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12D770-913A-41B1-837C-DB4309E4793D}"/>
              </a:ext>
            </a:extLst>
          </p:cNvPr>
          <p:cNvSpPr txBox="1"/>
          <p:nvPr/>
        </p:nvSpPr>
        <p:spPr>
          <a:xfrm>
            <a:off x="107504" y="214290"/>
            <a:ext cx="892899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 для кого не секрет, что семья и детский сад – две основные социальные структуры, которые определяют уровень здоровья ребёнка. Для повышения родительской компетентности провожу беседы о профилактике здорового образа жизни дошкольников «Роль семьи в формировании ЗОЖ дошкольника», «Режим дня и его значение в жизни ребенка», «Закаливание-одна из форм профилактики простудных заболеваний» и др.). В информационном уголке располагаю статьи о формировании гигиенических знаний, рекомендации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безопасности жизнедеятельности ( «Детская безопасность на льду», «Безопасность на дороге» и др.), воспитание ответственности за своё здоровье и здоровье окружающих, советы по правильному питанию («Как предупредить авитаминоз весной», «Как приучить ребенка есть полезное» и др.), о пользе водных процедур и необходимости посещения спортивных секций.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4092C2-BD50-4BFC-AF8A-49F4C91B81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0" t="5307"/>
          <a:stretch/>
        </p:blipFill>
        <p:spPr>
          <a:xfrm>
            <a:off x="2610036" y="3456272"/>
            <a:ext cx="3923928" cy="315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15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63137F-B3B2-4EBB-8FC3-84763D0B073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6000"/>
            <a:ext cx="9144000" cy="685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736A88-C395-4F85-BDBA-DDB0CDB6E3D9}"/>
              </a:ext>
            </a:extLst>
          </p:cNvPr>
          <p:cNvSpPr txBox="1"/>
          <p:nvPr/>
        </p:nvSpPr>
        <p:spPr>
          <a:xfrm>
            <a:off x="179512" y="2348881"/>
            <a:ext cx="85072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88C60D-517B-4BD6-B626-7DF08140B9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6655" y="890732"/>
            <a:ext cx="4135302" cy="310147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B5F863F-E687-481F-975B-2E0E079E0A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75167" y="890732"/>
            <a:ext cx="4135304" cy="310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07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" y="0"/>
            <a:ext cx="9159118" cy="686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516D8F-8151-48FD-AB7F-EB29B4EB368F}"/>
              </a:ext>
            </a:extLst>
          </p:cNvPr>
          <p:cNvSpPr txBox="1"/>
          <p:nvPr/>
        </p:nvSpPr>
        <p:spPr>
          <a:xfrm>
            <a:off x="179512" y="188640"/>
            <a:ext cx="885698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здоровьесберегающих технологий у старших дошкольников позволило мне: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повысить уровень физического развития детей. Развиты и сформированы основные физические качества: сила, выносливость, координация движений, ориентировка в пространстве;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в нашей группе отмечается положительная динамика состояния здоровья детей, снизился уровень заболеваемости;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у детей сформированы навыки гигиенической культуры, потребности в здоровом образе жизни и возможностей его обеспечения;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сформировано сознательное отношение детей к своему здоровью и здоровью близких. У детей в достаточной степени сформированы культурно-гигиенические навыки, представление о взаимосвязи поведения и здоровья человека.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повысилась мотивация дошкольников к здоровому образу жизни. Дети стали более активными, подвижными, строгими в соблюдении правил гигиены не только по отношению к себе, но и к товарищам, к родителям;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применение сказкотерапии, музыкотерапии и других здоровьесберегающих технологий позволило сбалансировать психоэмоциональное состояние и поведение, уменьшить чувство тревоги и неуверенности. </a:t>
            </a:r>
          </a:p>
          <a:p>
            <a:r>
              <a:rPr lang="ru-RU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повысилось понимание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родителями, что важным фактором формирования здорового образа жизни у детей является пример взрослого. Они стали больше уделять времени и внимания формированию у детей полезных привычек, внимательнее относиться к своему поведению, стараясь избавиться от вредных привычек.</a:t>
            </a:r>
          </a:p>
        </p:txBody>
      </p:sp>
    </p:spTree>
    <p:extLst>
      <p:ext uri="{BB962C8B-B14F-4D97-AF65-F5344CB8AC3E}">
        <p14:creationId xmlns:p14="http://schemas.microsoft.com/office/powerpoint/2010/main" val="31433311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1115</Words>
  <Application>Microsoft Office PowerPoint</Application>
  <PresentationFormat>Экран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«Формирование у детей дошкольного возраста культуры здоровья, повышения мотивации к его сохранению через использование здоровьесберегающих технологий»</vt:lpstr>
      <vt:lpstr>Презентация PowerPoint</vt:lpstr>
      <vt:lpstr>  Работа по данному направлению ведется достаточно давно, так как современному обществу нужны образованные, разносторонне развитые, творческие и конечно здоровые люди, о чем свидетельствует одна из приоритетных задач ФГОС – «охрана и укрепление физического и психического здоровья детей, в том числе их эмоционального благополучия» (приказ Министерства образования и науки РФ от17.10.2013г. №1155); а также Федеральный закон РФ от 21.11.2011 г. №323 ФЗ «Об основах охраны  здоровья граждан в Российской Федерации» и Постановление Главного государственного санитарного врача РФ от 15.05.2013 г. № 26 «Об утверждении СанПиН 2.4.1.3049-13 «Санитарно- эпидемиологические требования к устройству, содержанию и организации режима работы дошкольных образовательных организаций» Здоровье - это состояние полного физического, психического и социального благополучия, а не просто отсутствие болезней или физических дефектов.  (Всемирная организация здравоохранения) </vt:lpstr>
      <vt:lpstr>Презентация PowerPoint</vt:lpstr>
      <vt:lpstr>Презентация PowerPoint</vt:lpstr>
      <vt:lpstr>Презентация PowerPoint</vt:lpstr>
      <vt:lpstr>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Пользователь</cp:lastModifiedBy>
  <cp:revision>66</cp:revision>
  <cp:lastPrinted>2025-01-27T17:18:58Z</cp:lastPrinted>
  <dcterms:created xsi:type="dcterms:W3CDTF">2015-12-03T00:53:18Z</dcterms:created>
  <dcterms:modified xsi:type="dcterms:W3CDTF">2025-02-06T10:12:19Z</dcterms:modified>
</cp:coreProperties>
</file>